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F968F8-820C-4C2E-A183-8AC7EC9EA9A2}" v="15" dt="2024-07-02T12:42:46.5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6" autoAdjust="0"/>
    <p:restoredTop sz="94660"/>
  </p:normalViewPr>
  <p:slideViewPr>
    <p:cSldViewPr snapToGrid="0">
      <p:cViewPr varScale="1">
        <p:scale>
          <a:sx n="59" d="100"/>
          <a:sy n="59" d="100"/>
        </p:scale>
        <p:origin x="2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Brown" userId="f1ab69f7-e27c-4331-b1a4-2c4dc649be92" providerId="ADAL" clId="{3CF968F8-820C-4C2E-A183-8AC7EC9EA9A2}"/>
    <pc:docChg chg="custSel addSld modSld">
      <pc:chgData name="Andrew Brown" userId="f1ab69f7-e27c-4331-b1a4-2c4dc649be92" providerId="ADAL" clId="{3CF968F8-820C-4C2E-A183-8AC7EC9EA9A2}" dt="2024-07-02T12:44:27.721" v="2574" actId="26606"/>
      <pc:docMkLst>
        <pc:docMk/>
      </pc:docMkLst>
      <pc:sldChg chg="addSp modSp mod setBg">
        <pc:chgData name="Andrew Brown" userId="f1ab69f7-e27c-4331-b1a4-2c4dc649be92" providerId="ADAL" clId="{3CF968F8-820C-4C2E-A183-8AC7EC9EA9A2}" dt="2024-07-02T12:44:27.721" v="2574" actId="26606"/>
        <pc:sldMkLst>
          <pc:docMk/>
          <pc:sldMk cId="928079825" sldId="256"/>
        </pc:sldMkLst>
        <pc:spChg chg="mod">
          <ac:chgData name="Andrew Brown" userId="f1ab69f7-e27c-4331-b1a4-2c4dc649be92" providerId="ADAL" clId="{3CF968F8-820C-4C2E-A183-8AC7EC9EA9A2}" dt="2024-07-02T12:44:27.721" v="2574" actId="26606"/>
          <ac:spMkLst>
            <pc:docMk/>
            <pc:sldMk cId="928079825" sldId="256"/>
            <ac:spMk id="2" creationId="{73B6D364-CCBA-DE32-9479-BE553563A8FB}"/>
          </ac:spMkLst>
        </pc:spChg>
        <pc:spChg chg="mod">
          <ac:chgData name="Andrew Brown" userId="f1ab69f7-e27c-4331-b1a4-2c4dc649be92" providerId="ADAL" clId="{3CF968F8-820C-4C2E-A183-8AC7EC9EA9A2}" dt="2024-07-02T12:44:27.721" v="2574" actId="26606"/>
          <ac:spMkLst>
            <pc:docMk/>
            <pc:sldMk cId="928079825" sldId="256"/>
            <ac:spMk id="3" creationId="{079D4698-589D-2228-956E-B4CD3F052C17}"/>
          </ac:spMkLst>
        </pc:spChg>
        <pc:spChg chg="add">
          <ac:chgData name="Andrew Brown" userId="f1ab69f7-e27c-4331-b1a4-2c4dc649be92" providerId="ADAL" clId="{3CF968F8-820C-4C2E-A183-8AC7EC9EA9A2}" dt="2024-07-02T12:44:27.721" v="2574" actId="26606"/>
          <ac:spMkLst>
            <pc:docMk/>
            <pc:sldMk cId="928079825" sldId="256"/>
            <ac:spMk id="8" creationId="{4E1BEB12-92AF-4445-98AD-4C7756E7C93B}"/>
          </ac:spMkLst>
        </pc:spChg>
        <pc:spChg chg="add">
          <ac:chgData name="Andrew Brown" userId="f1ab69f7-e27c-4331-b1a4-2c4dc649be92" providerId="ADAL" clId="{3CF968F8-820C-4C2E-A183-8AC7EC9EA9A2}" dt="2024-07-02T12:44:27.721" v="2574" actId="26606"/>
          <ac:spMkLst>
            <pc:docMk/>
            <pc:sldMk cId="928079825" sldId="256"/>
            <ac:spMk id="10" creationId="{D0522C2C-7B5C-48A7-A969-03941E5D2E76}"/>
          </ac:spMkLst>
        </pc:spChg>
        <pc:spChg chg="add">
          <ac:chgData name="Andrew Brown" userId="f1ab69f7-e27c-4331-b1a4-2c4dc649be92" providerId="ADAL" clId="{3CF968F8-820C-4C2E-A183-8AC7EC9EA9A2}" dt="2024-07-02T12:44:27.721" v="2574" actId="26606"/>
          <ac:spMkLst>
            <pc:docMk/>
            <pc:sldMk cId="928079825" sldId="256"/>
            <ac:spMk id="12" creationId="{9C682A1A-5B2D-4111-BBD6-620165633E5B}"/>
          </ac:spMkLst>
        </pc:spChg>
        <pc:spChg chg="add">
          <ac:chgData name="Andrew Brown" userId="f1ab69f7-e27c-4331-b1a4-2c4dc649be92" providerId="ADAL" clId="{3CF968F8-820C-4C2E-A183-8AC7EC9EA9A2}" dt="2024-07-02T12:44:27.721" v="2574" actId="26606"/>
          <ac:spMkLst>
            <pc:docMk/>
            <pc:sldMk cId="928079825" sldId="256"/>
            <ac:spMk id="14" creationId="{D6EE29F2-D77F-4BD0-A20B-334D316A1C9D}"/>
          </ac:spMkLst>
        </pc:spChg>
        <pc:spChg chg="add">
          <ac:chgData name="Andrew Brown" userId="f1ab69f7-e27c-4331-b1a4-2c4dc649be92" providerId="ADAL" clId="{3CF968F8-820C-4C2E-A183-8AC7EC9EA9A2}" dt="2024-07-02T12:44:27.721" v="2574" actId="26606"/>
          <ac:spMkLst>
            <pc:docMk/>
            <pc:sldMk cId="928079825" sldId="256"/>
            <ac:spMk id="16" creationId="{22D09ED2-868F-42C6-866E-F92E0CEF314F}"/>
          </ac:spMkLst>
        </pc:spChg>
      </pc:sldChg>
      <pc:sldChg chg="addSp delSp modSp mod setBg">
        <pc:chgData name="Andrew Brown" userId="f1ab69f7-e27c-4331-b1a4-2c4dc649be92" providerId="ADAL" clId="{3CF968F8-820C-4C2E-A183-8AC7EC9EA9A2}" dt="2024-07-02T12:42:46.572" v="2461" actId="20577"/>
        <pc:sldMkLst>
          <pc:docMk/>
          <pc:sldMk cId="3787082141" sldId="258"/>
        </pc:sldMkLst>
        <pc:spChg chg="mod">
          <ac:chgData name="Andrew Brown" userId="f1ab69f7-e27c-4331-b1a4-2c4dc649be92" providerId="ADAL" clId="{3CF968F8-820C-4C2E-A183-8AC7EC9EA9A2}" dt="2024-07-02T12:41:58.295" v="2456" actId="26606"/>
          <ac:spMkLst>
            <pc:docMk/>
            <pc:sldMk cId="3787082141" sldId="258"/>
            <ac:spMk id="2" creationId="{C1EE25F7-A6AE-A761-2C25-E30B4CDA2B5D}"/>
          </ac:spMkLst>
        </pc:spChg>
        <pc:spChg chg="del mod">
          <ac:chgData name="Andrew Brown" userId="f1ab69f7-e27c-4331-b1a4-2c4dc649be92" providerId="ADAL" clId="{3CF968F8-820C-4C2E-A183-8AC7EC9EA9A2}" dt="2024-07-02T12:41:58.295" v="2456" actId="26606"/>
          <ac:spMkLst>
            <pc:docMk/>
            <pc:sldMk cId="3787082141" sldId="258"/>
            <ac:spMk id="3" creationId="{E7B71D43-88B3-2238-8BEA-B5C361F6EC74}"/>
          </ac:spMkLst>
        </pc:spChg>
        <pc:spChg chg="add">
          <ac:chgData name="Andrew Brown" userId="f1ab69f7-e27c-4331-b1a4-2c4dc649be92" providerId="ADAL" clId="{3CF968F8-820C-4C2E-A183-8AC7EC9EA9A2}" dt="2024-07-02T12:41:58.295" v="2456" actId="26606"/>
          <ac:spMkLst>
            <pc:docMk/>
            <pc:sldMk cId="3787082141" sldId="258"/>
            <ac:spMk id="9" creationId="{9DBC8166-481C-4473-95F5-9A5B9073B7F1}"/>
          </ac:spMkLst>
        </pc:spChg>
        <pc:spChg chg="add">
          <ac:chgData name="Andrew Brown" userId="f1ab69f7-e27c-4331-b1a4-2c4dc649be92" providerId="ADAL" clId="{3CF968F8-820C-4C2E-A183-8AC7EC9EA9A2}" dt="2024-07-02T12:41:58.295" v="2456" actId="26606"/>
          <ac:spMkLst>
            <pc:docMk/>
            <pc:sldMk cId="3787082141" sldId="258"/>
            <ac:spMk id="11" creationId="{A5A5CE6E-90AF-4D43-A014-1F9EC83EB93D}"/>
          </ac:spMkLst>
        </pc:spChg>
        <pc:graphicFrameChg chg="add mod modGraphic">
          <ac:chgData name="Andrew Brown" userId="f1ab69f7-e27c-4331-b1a4-2c4dc649be92" providerId="ADAL" clId="{3CF968F8-820C-4C2E-A183-8AC7EC9EA9A2}" dt="2024-07-02T12:42:46.572" v="2461" actId="20577"/>
          <ac:graphicFrameMkLst>
            <pc:docMk/>
            <pc:sldMk cId="3787082141" sldId="258"/>
            <ac:graphicFrameMk id="5" creationId="{A6E96B8E-C6CB-8C43-0BC6-34AEB1E32AE6}"/>
          </ac:graphicFrameMkLst>
        </pc:graphicFrameChg>
      </pc:sldChg>
      <pc:sldChg chg="addSp delSp modSp new mod">
        <pc:chgData name="Andrew Brown" userId="f1ab69f7-e27c-4331-b1a4-2c4dc649be92" providerId="ADAL" clId="{3CF968F8-820C-4C2E-A183-8AC7EC9EA9A2}" dt="2024-07-02T11:00:55.216" v="533" actId="20577"/>
        <pc:sldMkLst>
          <pc:docMk/>
          <pc:sldMk cId="296049006" sldId="259"/>
        </pc:sldMkLst>
        <pc:spChg chg="mod">
          <ac:chgData name="Andrew Brown" userId="f1ab69f7-e27c-4331-b1a4-2c4dc649be92" providerId="ADAL" clId="{3CF968F8-820C-4C2E-A183-8AC7EC9EA9A2}" dt="2024-07-02T08:32:40.192" v="330" actId="20577"/>
          <ac:spMkLst>
            <pc:docMk/>
            <pc:sldMk cId="296049006" sldId="259"/>
            <ac:spMk id="2" creationId="{D131F04F-11A8-F889-33C4-B5917E1E77B0}"/>
          </ac:spMkLst>
        </pc:spChg>
        <pc:spChg chg="del mod">
          <ac:chgData name="Andrew Brown" userId="f1ab69f7-e27c-4331-b1a4-2c4dc649be92" providerId="ADAL" clId="{3CF968F8-820C-4C2E-A183-8AC7EC9EA9A2}" dt="2024-07-02T11:00:07.114" v="519" actId="26606"/>
          <ac:spMkLst>
            <pc:docMk/>
            <pc:sldMk cId="296049006" sldId="259"/>
            <ac:spMk id="3" creationId="{56DB5B55-D0DB-FA57-30FA-9B0DF455E3BD}"/>
          </ac:spMkLst>
        </pc:spChg>
        <pc:graphicFrameChg chg="add mod">
          <ac:chgData name="Andrew Brown" userId="f1ab69f7-e27c-4331-b1a4-2c4dc649be92" providerId="ADAL" clId="{3CF968F8-820C-4C2E-A183-8AC7EC9EA9A2}" dt="2024-07-02T11:00:55.216" v="533" actId="20577"/>
          <ac:graphicFrameMkLst>
            <pc:docMk/>
            <pc:sldMk cId="296049006" sldId="259"/>
            <ac:graphicFrameMk id="5" creationId="{C8760909-58B7-9F49-423B-03B594E434E4}"/>
          </ac:graphicFrameMkLst>
        </pc:graphicFrameChg>
      </pc:sldChg>
      <pc:sldChg chg="addSp delSp modSp new mod setBg">
        <pc:chgData name="Andrew Brown" userId="f1ab69f7-e27c-4331-b1a4-2c4dc649be92" providerId="ADAL" clId="{3CF968F8-820C-4C2E-A183-8AC7EC9EA9A2}" dt="2024-07-02T12:43:12.737" v="2462" actId="26606"/>
        <pc:sldMkLst>
          <pc:docMk/>
          <pc:sldMk cId="381448059" sldId="260"/>
        </pc:sldMkLst>
        <pc:spChg chg="mod">
          <ac:chgData name="Andrew Brown" userId="f1ab69f7-e27c-4331-b1a4-2c4dc649be92" providerId="ADAL" clId="{3CF968F8-820C-4C2E-A183-8AC7EC9EA9A2}" dt="2024-07-02T12:43:12.737" v="2462" actId="26606"/>
          <ac:spMkLst>
            <pc:docMk/>
            <pc:sldMk cId="381448059" sldId="260"/>
            <ac:spMk id="2" creationId="{82A7A518-21B2-63FB-08F2-AB726E2F4B9B}"/>
          </ac:spMkLst>
        </pc:spChg>
        <pc:spChg chg="del mod">
          <ac:chgData name="Andrew Brown" userId="f1ab69f7-e27c-4331-b1a4-2c4dc649be92" providerId="ADAL" clId="{3CF968F8-820C-4C2E-A183-8AC7EC9EA9A2}" dt="2024-07-02T12:43:12.737" v="2462" actId="26606"/>
          <ac:spMkLst>
            <pc:docMk/>
            <pc:sldMk cId="381448059" sldId="260"/>
            <ac:spMk id="3" creationId="{A2163262-7857-E768-749F-2776A9FDCDF0}"/>
          </ac:spMkLst>
        </pc:spChg>
        <pc:spChg chg="add">
          <ac:chgData name="Andrew Brown" userId="f1ab69f7-e27c-4331-b1a4-2c4dc649be92" providerId="ADAL" clId="{3CF968F8-820C-4C2E-A183-8AC7EC9EA9A2}" dt="2024-07-02T12:43:12.737" v="2462" actId="26606"/>
          <ac:spMkLst>
            <pc:docMk/>
            <pc:sldMk cId="381448059" sldId="260"/>
            <ac:spMk id="9" creationId="{9DBC8166-481C-4473-95F5-9A5B9073B7F1}"/>
          </ac:spMkLst>
        </pc:spChg>
        <pc:spChg chg="add">
          <ac:chgData name="Andrew Brown" userId="f1ab69f7-e27c-4331-b1a4-2c4dc649be92" providerId="ADAL" clId="{3CF968F8-820C-4C2E-A183-8AC7EC9EA9A2}" dt="2024-07-02T12:43:12.737" v="2462" actId="26606"/>
          <ac:spMkLst>
            <pc:docMk/>
            <pc:sldMk cId="381448059" sldId="260"/>
            <ac:spMk id="11" creationId="{A5A5CE6E-90AF-4D43-A014-1F9EC83EB93D}"/>
          </ac:spMkLst>
        </pc:spChg>
        <pc:graphicFrameChg chg="add">
          <ac:chgData name="Andrew Brown" userId="f1ab69f7-e27c-4331-b1a4-2c4dc649be92" providerId="ADAL" clId="{3CF968F8-820C-4C2E-A183-8AC7EC9EA9A2}" dt="2024-07-02T12:43:12.737" v="2462" actId="26606"/>
          <ac:graphicFrameMkLst>
            <pc:docMk/>
            <pc:sldMk cId="381448059" sldId="260"/>
            <ac:graphicFrameMk id="5" creationId="{C113ABB3-0B2F-670F-65D3-DC953E2A0C99}"/>
          </ac:graphicFrameMkLst>
        </pc:graphicFrameChg>
      </pc:sldChg>
      <pc:sldChg chg="addSp delSp modSp new mod setBg">
        <pc:chgData name="Andrew Brown" userId="f1ab69f7-e27c-4331-b1a4-2c4dc649be92" providerId="ADAL" clId="{3CF968F8-820C-4C2E-A183-8AC7EC9EA9A2}" dt="2024-07-02T12:43:22.709" v="2463" actId="26606"/>
        <pc:sldMkLst>
          <pc:docMk/>
          <pc:sldMk cId="858713226" sldId="261"/>
        </pc:sldMkLst>
        <pc:spChg chg="mod">
          <ac:chgData name="Andrew Brown" userId="f1ab69f7-e27c-4331-b1a4-2c4dc649be92" providerId="ADAL" clId="{3CF968F8-820C-4C2E-A183-8AC7EC9EA9A2}" dt="2024-07-02T12:43:22.709" v="2463" actId="26606"/>
          <ac:spMkLst>
            <pc:docMk/>
            <pc:sldMk cId="858713226" sldId="261"/>
            <ac:spMk id="2" creationId="{E5B5A429-52E3-2B6C-DC16-0846A6A59BEE}"/>
          </ac:spMkLst>
        </pc:spChg>
        <pc:spChg chg="del mod">
          <ac:chgData name="Andrew Brown" userId="f1ab69f7-e27c-4331-b1a4-2c4dc649be92" providerId="ADAL" clId="{3CF968F8-820C-4C2E-A183-8AC7EC9EA9A2}" dt="2024-07-02T12:43:22.709" v="2463" actId="26606"/>
          <ac:spMkLst>
            <pc:docMk/>
            <pc:sldMk cId="858713226" sldId="261"/>
            <ac:spMk id="3" creationId="{83D5B9CE-CEA3-37DE-566F-8B51C9EF8AB0}"/>
          </ac:spMkLst>
        </pc:spChg>
        <pc:spChg chg="add">
          <ac:chgData name="Andrew Brown" userId="f1ab69f7-e27c-4331-b1a4-2c4dc649be92" providerId="ADAL" clId="{3CF968F8-820C-4C2E-A183-8AC7EC9EA9A2}" dt="2024-07-02T12:43:22.709" v="2463" actId="26606"/>
          <ac:spMkLst>
            <pc:docMk/>
            <pc:sldMk cId="858713226" sldId="261"/>
            <ac:spMk id="9" creationId="{9DBC8166-481C-4473-95F5-9A5B9073B7F1}"/>
          </ac:spMkLst>
        </pc:spChg>
        <pc:spChg chg="add">
          <ac:chgData name="Andrew Brown" userId="f1ab69f7-e27c-4331-b1a4-2c4dc649be92" providerId="ADAL" clId="{3CF968F8-820C-4C2E-A183-8AC7EC9EA9A2}" dt="2024-07-02T12:43:22.709" v="2463" actId="26606"/>
          <ac:spMkLst>
            <pc:docMk/>
            <pc:sldMk cId="858713226" sldId="261"/>
            <ac:spMk id="11" creationId="{A5A5CE6E-90AF-4D43-A014-1F9EC83EB93D}"/>
          </ac:spMkLst>
        </pc:spChg>
        <pc:graphicFrameChg chg="add">
          <ac:chgData name="Andrew Brown" userId="f1ab69f7-e27c-4331-b1a4-2c4dc649be92" providerId="ADAL" clId="{3CF968F8-820C-4C2E-A183-8AC7EC9EA9A2}" dt="2024-07-02T12:43:22.709" v="2463" actId="26606"/>
          <ac:graphicFrameMkLst>
            <pc:docMk/>
            <pc:sldMk cId="858713226" sldId="261"/>
            <ac:graphicFrameMk id="5" creationId="{FBEADB86-DDDA-1520-176E-B3311DDDE55B}"/>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D900DA-EDFE-42D2-9DD6-B3EE2321EBC8}" type="doc">
      <dgm:prSet loTypeId="urn:microsoft.com/office/officeart/2016/7/layout/BasicTimeline" loCatId="process" qsTypeId="urn:microsoft.com/office/officeart/2005/8/quickstyle/simple1" qsCatId="simple" csTypeId="urn:microsoft.com/office/officeart/2005/8/colors/accent1_2" csCatId="accent1" phldr="1"/>
      <dgm:spPr/>
      <dgm:t>
        <a:bodyPr/>
        <a:lstStyle/>
        <a:p>
          <a:endParaRPr lang="en-US"/>
        </a:p>
      </dgm:t>
    </dgm:pt>
    <dgm:pt modelId="{577D2459-790F-441A-B7B3-11F999AD22F0}">
      <dgm:prSet/>
      <dgm:spPr/>
      <dgm:t>
        <a:bodyPr/>
        <a:lstStyle/>
        <a:p>
          <a:pPr>
            <a:defRPr b="1"/>
          </a:pPr>
          <a:r>
            <a:rPr lang="en-US"/>
            <a:t>7 Dec. 2023 – 14 Jan. 2024</a:t>
          </a:r>
        </a:p>
      </dgm:t>
    </dgm:pt>
    <dgm:pt modelId="{14AB6171-F534-4025-B28D-283000BC960C}" type="parTrans" cxnId="{808E0DE9-A92A-4642-A605-3DD7B66D0652}">
      <dgm:prSet/>
      <dgm:spPr/>
      <dgm:t>
        <a:bodyPr/>
        <a:lstStyle/>
        <a:p>
          <a:endParaRPr lang="en-US"/>
        </a:p>
      </dgm:t>
    </dgm:pt>
    <dgm:pt modelId="{47D64BF5-05C1-4B80-A791-CF0B4C4DDDC1}" type="sibTrans" cxnId="{808E0DE9-A92A-4642-A605-3DD7B66D0652}">
      <dgm:prSet/>
      <dgm:spPr/>
      <dgm:t>
        <a:bodyPr/>
        <a:lstStyle/>
        <a:p>
          <a:endParaRPr lang="en-US"/>
        </a:p>
      </dgm:t>
    </dgm:pt>
    <dgm:pt modelId="{36CD8C5D-C877-4058-9817-C29C5890FC05}">
      <dgm:prSet/>
      <dgm:spPr/>
      <dgm:t>
        <a:bodyPr/>
        <a:lstStyle/>
        <a:p>
          <a:pPr algn="ctr"/>
          <a:r>
            <a:rPr lang="en-US" dirty="0"/>
            <a:t>Consultation</a:t>
          </a:r>
        </a:p>
      </dgm:t>
    </dgm:pt>
    <dgm:pt modelId="{611C6127-258F-492D-87D0-F80CDF64D27E}" type="parTrans" cxnId="{E331374B-E0BC-4824-844C-194ABF29FFDC}">
      <dgm:prSet/>
      <dgm:spPr/>
      <dgm:t>
        <a:bodyPr/>
        <a:lstStyle/>
        <a:p>
          <a:endParaRPr lang="en-US"/>
        </a:p>
      </dgm:t>
    </dgm:pt>
    <dgm:pt modelId="{EADB8EF9-8D6C-403D-9278-81BCA32C8399}" type="sibTrans" cxnId="{E331374B-E0BC-4824-844C-194ABF29FFDC}">
      <dgm:prSet/>
      <dgm:spPr/>
      <dgm:t>
        <a:bodyPr/>
        <a:lstStyle/>
        <a:p>
          <a:endParaRPr lang="en-US"/>
        </a:p>
      </dgm:t>
    </dgm:pt>
    <dgm:pt modelId="{1DC92817-F10E-47F0-8B93-F107F2C14B2B}">
      <dgm:prSet/>
      <dgm:spPr/>
      <dgm:t>
        <a:bodyPr/>
        <a:lstStyle/>
        <a:p>
          <a:pPr>
            <a:defRPr b="1"/>
          </a:pPr>
          <a:r>
            <a:rPr lang="en-US"/>
            <a:t>2 Apr. 2024</a:t>
          </a:r>
        </a:p>
      </dgm:t>
    </dgm:pt>
    <dgm:pt modelId="{B92E3B58-DA38-49A8-8836-2FA225979494}" type="parTrans" cxnId="{433B81E6-5901-4EDC-91ED-F30257EABF02}">
      <dgm:prSet/>
      <dgm:spPr/>
      <dgm:t>
        <a:bodyPr/>
        <a:lstStyle/>
        <a:p>
          <a:endParaRPr lang="en-US"/>
        </a:p>
      </dgm:t>
    </dgm:pt>
    <dgm:pt modelId="{B7FB33E5-F450-4DBC-BB02-C9273A3217DD}" type="sibTrans" cxnId="{433B81E6-5901-4EDC-91ED-F30257EABF02}">
      <dgm:prSet/>
      <dgm:spPr/>
      <dgm:t>
        <a:bodyPr/>
        <a:lstStyle/>
        <a:p>
          <a:endParaRPr lang="en-US"/>
        </a:p>
      </dgm:t>
    </dgm:pt>
    <dgm:pt modelId="{3D6A4F77-45E9-4EE6-8399-CCA01FCC162D}">
      <dgm:prSet/>
      <dgm:spPr/>
      <dgm:t>
        <a:bodyPr/>
        <a:lstStyle/>
        <a:p>
          <a:pPr algn="ctr"/>
          <a:r>
            <a:rPr lang="en-US" dirty="0"/>
            <a:t>Initial Announcement</a:t>
          </a:r>
        </a:p>
      </dgm:t>
    </dgm:pt>
    <dgm:pt modelId="{31D0F42C-700C-4E9A-BED4-875E38F5D14F}" type="parTrans" cxnId="{51E4790C-1B4B-4A13-B1AB-58F2F9AE10DA}">
      <dgm:prSet/>
      <dgm:spPr/>
      <dgm:t>
        <a:bodyPr/>
        <a:lstStyle/>
        <a:p>
          <a:endParaRPr lang="en-US"/>
        </a:p>
      </dgm:t>
    </dgm:pt>
    <dgm:pt modelId="{4E81D6A4-9D30-42E4-99BC-B839EF3FC6D6}" type="sibTrans" cxnId="{51E4790C-1B4B-4A13-B1AB-58F2F9AE10DA}">
      <dgm:prSet/>
      <dgm:spPr/>
      <dgm:t>
        <a:bodyPr/>
        <a:lstStyle/>
        <a:p>
          <a:endParaRPr lang="en-US"/>
        </a:p>
      </dgm:t>
    </dgm:pt>
    <dgm:pt modelId="{43F70152-4D6E-4186-B54A-7F2E7F0F0697}">
      <dgm:prSet/>
      <dgm:spPr/>
      <dgm:t>
        <a:bodyPr/>
        <a:lstStyle/>
        <a:p>
          <a:pPr>
            <a:defRPr b="1"/>
          </a:pPr>
          <a:r>
            <a:rPr lang="en-US"/>
            <a:t>16 Apr. 2024</a:t>
          </a:r>
        </a:p>
      </dgm:t>
    </dgm:pt>
    <dgm:pt modelId="{94E7BA1A-5B13-4E18-BE2C-3CB6F9C7C4D6}" type="parTrans" cxnId="{43110080-7A88-4F12-A912-749840D73ABE}">
      <dgm:prSet/>
      <dgm:spPr/>
      <dgm:t>
        <a:bodyPr/>
        <a:lstStyle/>
        <a:p>
          <a:endParaRPr lang="en-US"/>
        </a:p>
      </dgm:t>
    </dgm:pt>
    <dgm:pt modelId="{347E1F6E-5AAC-4323-9C54-00C5FDD79226}" type="sibTrans" cxnId="{43110080-7A88-4F12-A912-749840D73ABE}">
      <dgm:prSet/>
      <dgm:spPr/>
      <dgm:t>
        <a:bodyPr/>
        <a:lstStyle/>
        <a:p>
          <a:endParaRPr lang="en-US"/>
        </a:p>
      </dgm:t>
    </dgm:pt>
    <dgm:pt modelId="{806618C7-2E6B-42A5-A69F-88BEB4826483}">
      <dgm:prSet/>
      <dgm:spPr/>
      <dgm:t>
        <a:bodyPr/>
        <a:lstStyle/>
        <a:p>
          <a:pPr algn="ctr"/>
          <a:r>
            <a:rPr lang="en-US" dirty="0"/>
            <a:t>Stock advice published</a:t>
          </a:r>
        </a:p>
      </dgm:t>
    </dgm:pt>
    <dgm:pt modelId="{31AF0765-A436-4162-8A2F-DF27FA6FD81B}" type="parTrans" cxnId="{12A9AA85-1DBA-4671-9ACA-593DC3C67EB6}">
      <dgm:prSet/>
      <dgm:spPr/>
      <dgm:t>
        <a:bodyPr/>
        <a:lstStyle/>
        <a:p>
          <a:endParaRPr lang="en-US"/>
        </a:p>
      </dgm:t>
    </dgm:pt>
    <dgm:pt modelId="{50AC644B-17AA-45BF-BF11-113A8C159401}" type="sibTrans" cxnId="{12A9AA85-1DBA-4671-9ACA-593DC3C67EB6}">
      <dgm:prSet/>
      <dgm:spPr/>
      <dgm:t>
        <a:bodyPr/>
        <a:lstStyle/>
        <a:p>
          <a:endParaRPr lang="en-US"/>
        </a:p>
      </dgm:t>
    </dgm:pt>
    <dgm:pt modelId="{5F63128B-FA54-4199-AA02-60AF2F4C2A64}">
      <dgm:prSet/>
      <dgm:spPr/>
      <dgm:t>
        <a:bodyPr/>
        <a:lstStyle/>
        <a:p>
          <a:pPr>
            <a:defRPr b="1"/>
          </a:pPr>
          <a:r>
            <a:rPr lang="en-US"/>
            <a:t>9 May 2024</a:t>
          </a:r>
        </a:p>
      </dgm:t>
    </dgm:pt>
    <dgm:pt modelId="{7BDB79B9-381D-4C5E-86EC-CB0E0DE801E5}" type="parTrans" cxnId="{59AF4ADA-3097-4598-9866-8AB0CE6D873C}">
      <dgm:prSet/>
      <dgm:spPr/>
      <dgm:t>
        <a:bodyPr/>
        <a:lstStyle/>
        <a:p>
          <a:endParaRPr lang="en-US"/>
        </a:p>
      </dgm:t>
    </dgm:pt>
    <dgm:pt modelId="{6644D5FD-9EF6-4CD5-883D-A74A01365CA6}" type="sibTrans" cxnId="{59AF4ADA-3097-4598-9866-8AB0CE6D873C}">
      <dgm:prSet/>
      <dgm:spPr/>
      <dgm:t>
        <a:bodyPr/>
        <a:lstStyle/>
        <a:p>
          <a:endParaRPr lang="en-US"/>
        </a:p>
      </dgm:t>
    </dgm:pt>
    <dgm:pt modelId="{2245BB96-12AF-42E5-8FBA-852F1F32D90F}">
      <dgm:prSet/>
      <dgm:spPr/>
      <dgm:t>
        <a:bodyPr/>
        <a:lstStyle/>
        <a:p>
          <a:pPr algn="ctr"/>
          <a:r>
            <a:rPr lang="en-US" dirty="0"/>
            <a:t>Final decision</a:t>
          </a:r>
        </a:p>
      </dgm:t>
    </dgm:pt>
    <dgm:pt modelId="{9240D709-59CB-4DD4-A029-D143EA318383}" type="parTrans" cxnId="{255B3C70-2D38-4F12-816E-64E4BFF8D903}">
      <dgm:prSet/>
      <dgm:spPr/>
      <dgm:t>
        <a:bodyPr/>
        <a:lstStyle/>
        <a:p>
          <a:endParaRPr lang="en-US"/>
        </a:p>
      </dgm:t>
    </dgm:pt>
    <dgm:pt modelId="{C6B5FFDF-296F-411D-97ED-E3AC51EB0955}" type="sibTrans" cxnId="{255B3C70-2D38-4F12-816E-64E4BFF8D903}">
      <dgm:prSet/>
      <dgm:spPr/>
      <dgm:t>
        <a:bodyPr/>
        <a:lstStyle/>
        <a:p>
          <a:endParaRPr lang="en-US"/>
        </a:p>
      </dgm:t>
    </dgm:pt>
    <dgm:pt modelId="{062E8989-F0F1-476D-ABBC-5E5376817DD6}">
      <dgm:prSet/>
      <dgm:spPr/>
      <dgm:t>
        <a:bodyPr/>
        <a:lstStyle/>
        <a:p>
          <a:pPr>
            <a:defRPr b="1"/>
          </a:pPr>
          <a:r>
            <a:rPr lang="en-US"/>
            <a:t>15 May 2024</a:t>
          </a:r>
        </a:p>
      </dgm:t>
    </dgm:pt>
    <dgm:pt modelId="{14BE232B-1CF5-4038-9CEC-EAA1F13B86E8}" type="parTrans" cxnId="{C1381DAF-F091-43D4-B633-D8F3435847DD}">
      <dgm:prSet/>
      <dgm:spPr/>
      <dgm:t>
        <a:bodyPr/>
        <a:lstStyle/>
        <a:p>
          <a:endParaRPr lang="en-US"/>
        </a:p>
      </dgm:t>
    </dgm:pt>
    <dgm:pt modelId="{0EBCDD8D-CB7A-4DF3-8FDF-4B672586D134}" type="sibTrans" cxnId="{C1381DAF-F091-43D4-B633-D8F3435847DD}">
      <dgm:prSet/>
      <dgm:spPr/>
      <dgm:t>
        <a:bodyPr/>
        <a:lstStyle/>
        <a:p>
          <a:endParaRPr lang="en-US"/>
        </a:p>
      </dgm:t>
    </dgm:pt>
    <dgm:pt modelId="{90B38182-5F1D-4F32-8415-1C29646E1588}">
      <dgm:prSet/>
      <dgm:spPr/>
      <dgm:t>
        <a:bodyPr/>
        <a:lstStyle/>
        <a:p>
          <a:pPr algn="ctr"/>
          <a:r>
            <a:rPr lang="en-US" dirty="0"/>
            <a:t>Closure comes into force</a:t>
          </a:r>
        </a:p>
      </dgm:t>
    </dgm:pt>
    <dgm:pt modelId="{7F19933E-2BB0-418D-9910-15D6CEBE45F0}" type="parTrans" cxnId="{D2CB9BFD-8019-4F62-A2E3-C8E34C140FCE}">
      <dgm:prSet/>
      <dgm:spPr/>
      <dgm:t>
        <a:bodyPr/>
        <a:lstStyle/>
        <a:p>
          <a:endParaRPr lang="en-US"/>
        </a:p>
      </dgm:t>
    </dgm:pt>
    <dgm:pt modelId="{C4453EAD-663B-4AEF-AB06-5068C87D593B}" type="sibTrans" cxnId="{D2CB9BFD-8019-4F62-A2E3-C8E34C140FCE}">
      <dgm:prSet/>
      <dgm:spPr/>
      <dgm:t>
        <a:bodyPr/>
        <a:lstStyle/>
        <a:p>
          <a:endParaRPr lang="en-US"/>
        </a:p>
      </dgm:t>
    </dgm:pt>
    <dgm:pt modelId="{EF8F61DA-7C42-4934-8189-E8CD52A8201B}" type="pres">
      <dgm:prSet presAssocID="{BCD900DA-EDFE-42D2-9DD6-B3EE2321EBC8}" presName="root" presStyleCnt="0">
        <dgm:presLayoutVars>
          <dgm:chMax/>
          <dgm:chPref/>
          <dgm:animLvl val="lvl"/>
        </dgm:presLayoutVars>
      </dgm:prSet>
      <dgm:spPr/>
    </dgm:pt>
    <dgm:pt modelId="{FC2887D6-6988-4FA3-BF02-9321CB9854A2}" type="pres">
      <dgm:prSet presAssocID="{BCD900DA-EDFE-42D2-9DD6-B3EE2321EBC8}" presName="divider" presStyleLbl="fgAccFollowNode1" presStyleIdx="0" presStyleCnt="1"/>
      <dgm:spPr>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tailEnd type="triangle" w="lg" len="lg"/>
        </a:ln>
        <a:effectLst/>
      </dgm:spPr>
    </dgm:pt>
    <dgm:pt modelId="{0F771960-CA9A-4F9F-9906-BCDE86482ED0}" type="pres">
      <dgm:prSet presAssocID="{BCD900DA-EDFE-42D2-9DD6-B3EE2321EBC8}" presName="nodes" presStyleCnt="0">
        <dgm:presLayoutVars>
          <dgm:chMax/>
          <dgm:chPref/>
          <dgm:animLvl val="lvl"/>
        </dgm:presLayoutVars>
      </dgm:prSet>
      <dgm:spPr/>
    </dgm:pt>
    <dgm:pt modelId="{48664104-CC50-4789-ACEE-9492D846D6E2}" type="pres">
      <dgm:prSet presAssocID="{577D2459-790F-441A-B7B3-11F999AD22F0}" presName="composite" presStyleCnt="0"/>
      <dgm:spPr/>
    </dgm:pt>
    <dgm:pt modelId="{CBC1DE55-D5B9-4CC2-A696-E63D8D119280}" type="pres">
      <dgm:prSet presAssocID="{577D2459-790F-441A-B7B3-11F999AD22F0}" presName="L1TextContainer" presStyleLbl="revTx" presStyleIdx="0" presStyleCnt="5">
        <dgm:presLayoutVars>
          <dgm:chMax val="1"/>
          <dgm:chPref val="1"/>
          <dgm:bulletEnabled val="1"/>
        </dgm:presLayoutVars>
      </dgm:prSet>
      <dgm:spPr/>
    </dgm:pt>
    <dgm:pt modelId="{912E8477-1C55-4AA5-8E9E-3E53C0F3CEAE}" type="pres">
      <dgm:prSet presAssocID="{577D2459-790F-441A-B7B3-11F999AD22F0}" presName="L2TextContainerWrapper" presStyleCnt="0">
        <dgm:presLayoutVars>
          <dgm:chMax val="0"/>
          <dgm:chPref val="0"/>
          <dgm:bulletEnabled val="1"/>
        </dgm:presLayoutVars>
      </dgm:prSet>
      <dgm:spPr/>
    </dgm:pt>
    <dgm:pt modelId="{228E7992-5FE5-49C8-8381-16054FB95383}" type="pres">
      <dgm:prSet presAssocID="{577D2459-790F-441A-B7B3-11F999AD22F0}" presName="L2TextContainer" presStyleLbl="bgAcc1" presStyleIdx="0" presStyleCnt="5"/>
      <dgm:spPr/>
    </dgm:pt>
    <dgm:pt modelId="{D3D3FB90-4A68-454D-9C29-2D8A0D845F1A}" type="pres">
      <dgm:prSet presAssocID="{577D2459-790F-441A-B7B3-11F999AD22F0}" presName="FlexibleEmptyPlaceHolder" presStyleCnt="0"/>
      <dgm:spPr/>
    </dgm:pt>
    <dgm:pt modelId="{355A9236-E7F2-4806-9453-82344CDEDF4E}" type="pres">
      <dgm:prSet presAssocID="{577D2459-790F-441A-B7B3-11F999AD22F0}" presName="ConnectLine" presStyleLbl="sibTrans1D1" presStyleIdx="0" presStyleCnt="5"/>
      <dgm:spPr>
        <a:noFill/>
        <a:ln w="12700" cap="flat" cmpd="sng" algn="ctr">
          <a:solidFill>
            <a:schemeClr val="accent1">
              <a:hueOff val="0"/>
              <a:satOff val="0"/>
              <a:lumOff val="0"/>
              <a:alphaOff val="0"/>
            </a:schemeClr>
          </a:solidFill>
          <a:prstDash val="dash"/>
          <a:miter lim="800000"/>
        </a:ln>
        <a:effectLst/>
      </dgm:spPr>
    </dgm:pt>
    <dgm:pt modelId="{CBE76DA9-129B-446F-91CF-1D4A47BF68DB}" type="pres">
      <dgm:prSet presAssocID="{577D2459-790F-441A-B7B3-11F999AD22F0}" presName="ConnectorPoint" presStyleLbl="alignNode1" presStyleIdx="0" presStyleCnt="5"/>
      <dgm:spPr/>
    </dgm:pt>
    <dgm:pt modelId="{BFF364B0-B04B-43D2-BC6D-29527F145B0A}" type="pres">
      <dgm:prSet presAssocID="{577D2459-790F-441A-B7B3-11F999AD22F0}" presName="EmptyPlaceHolder" presStyleCnt="0"/>
      <dgm:spPr/>
    </dgm:pt>
    <dgm:pt modelId="{79FBF1BE-5C20-4EAB-8AB4-B437A3FB71F1}" type="pres">
      <dgm:prSet presAssocID="{47D64BF5-05C1-4B80-A791-CF0B4C4DDDC1}" presName="spaceBetweenRectangles" presStyleCnt="0"/>
      <dgm:spPr/>
    </dgm:pt>
    <dgm:pt modelId="{4DF802A4-D438-4E89-A67B-C1D9572584FF}" type="pres">
      <dgm:prSet presAssocID="{1DC92817-F10E-47F0-8B93-F107F2C14B2B}" presName="composite" presStyleCnt="0"/>
      <dgm:spPr/>
    </dgm:pt>
    <dgm:pt modelId="{DFBA4B90-A6E2-4EAF-81FA-AAC8BD6B5A89}" type="pres">
      <dgm:prSet presAssocID="{1DC92817-F10E-47F0-8B93-F107F2C14B2B}" presName="L1TextContainer" presStyleLbl="revTx" presStyleIdx="1" presStyleCnt="5">
        <dgm:presLayoutVars>
          <dgm:chMax val="1"/>
          <dgm:chPref val="1"/>
          <dgm:bulletEnabled val="1"/>
        </dgm:presLayoutVars>
      </dgm:prSet>
      <dgm:spPr/>
    </dgm:pt>
    <dgm:pt modelId="{47675158-3B0B-4B33-868E-16427EA41C2E}" type="pres">
      <dgm:prSet presAssocID="{1DC92817-F10E-47F0-8B93-F107F2C14B2B}" presName="L2TextContainerWrapper" presStyleCnt="0">
        <dgm:presLayoutVars>
          <dgm:chMax val="0"/>
          <dgm:chPref val="0"/>
          <dgm:bulletEnabled val="1"/>
        </dgm:presLayoutVars>
      </dgm:prSet>
      <dgm:spPr/>
    </dgm:pt>
    <dgm:pt modelId="{90452A3A-32E8-4CAE-B11E-E00C1FB96512}" type="pres">
      <dgm:prSet presAssocID="{1DC92817-F10E-47F0-8B93-F107F2C14B2B}" presName="L2TextContainer" presStyleLbl="bgAcc1" presStyleIdx="1" presStyleCnt="5"/>
      <dgm:spPr/>
    </dgm:pt>
    <dgm:pt modelId="{4E71B075-02A4-4E27-8BBF-51A96C38A9F7}" type="pres">
      <dgm:prSet presAssocID="{1DC92817-F10E-47F0-8B93-F107F2C14B2B}" presName="FlexibleEmptyPlaceHolder" presStyleCnt="0"/>
      <dgm:spPr/>
    </dgm:pt>
    <dgm:pt modelId="{289FA06D-3578-4DB5-B1AA-9E268B84CD30}" type="pres">
      <dgm:prSet presAssocID="{1DC92817-F10E-47F0-8B93-F107F2C14B2B}" presName="ConnectLine" presStyleLbl="sibTrans1D1" presStyleIdx="1" presStyleCnt="5"/>
      <dgm:spPr>
        <a:noFill/>
        <a:ln w="12700" cap="flat" cmpd="sng" algn="ctr">
          <a:solidFill>
            <a:schemeClr val="accent1">
              <a:hueOff val="0"/>
              <a:satOff val="0"/>
              <a:lumOff val="0"/>
              <a:alphaOff val="0"/>
            </a:schemeClr>
          </a:solidFill>
          <a:prstDash val="dash"/>
          <a:miter lim="800000"/>
        </a:ln>
        <a:effectLst/>
      </dgm:spPr>
    </dgm:pt>
    <dgm:pt modelId="{81B0E2A8-A639-4380-8B58-2F751F68892C}" type="pres">
      <dgm:prSet presAssocID="{1DC92817-F10E-47F0-8B93-F107F2C14B2B}" presName="ConnectorPoint" presStyleLbl="alignNode1" presStyleIdx="1" presStyleCnt="5"/>
      <dgm:spPr/>
    </dgm:pt>
    <dgm:pt modelId="{FE16D4BC-C5DA-4F70-9D68-FD5A36A6062B}" type="pres">
      <dgm:prSet presAssocID="{1DC92817-F10E-47F0-8B93-F107F2C14B2B}" presName="EmptyPlaceHolder" presStyleCnt="0"/>
      <dgm:spPr/>
    </dgm:pt>
    <dgm:pt modelId="{FED716F0-7DCC-4659-ACE4-2B2FF4134B7B}" type="pres">
      <dgm:prSet presAssocID="{B7FB33E5-F450-4DBC-BB02-C9273A3217DD}" presName="spaceBetweenRectangles" presStyleCnt="0"/>
      <dgm:spPr/>
    </dgm:pt>
    <dgm:pt modelId="{D145252C-097C-4AF8-8C07-D76F1BED53D0}" type="pres">
      <dgm:prSet presAssocID="{43F70152-4D6E-4186-B54A-7F2E7F0F0697}" presName="composite" presStyleCnt="0"/>
      <dgm:spPr/>
    </dgm:pt>
    <dgm:pt modelId="{847F5689-0F44-4FA9-962B-078385817B91}" type="pres">
      <dgm:prSet presAssocID="{43F70152-4D6E-4186-B54A-7F2E7F0F0697}" presName="L1TextContainer" presStyleLbl="revTx" presStyleIdx="2" presStyleCnt="5">
        <dgm:presLayoutVars>
          <dgm:chMax val="1"/>
          <dgm:chPref val="1"/>
          <dgm:bulletEnabled val="1"/>
        </dgm:presLayoutVars>
      </dgm:prSet>
      <dgm:spPr/>
    </dgm:pt>
    <dgm:pt modelId="{9758CAC2-6908-40F8-B86E-9C5F6624983F}" type="pres">
      <dgm:prSet presAssocID="{43F70152-4D6E-4186-B54A-7F2E7F0F0697}" presName="L2TextContainerWrapper" presStyleCnt="0">
        <dgm:presLayoutVars>
          <dgm:chMax val="0"/>
          <dgm:chPref val="0"/>
          <dgm:bulletEnabled val="1"/>
        </dgm:presLayoutVars>
      </dgm:prSet>
      <dgm:spPr/>
    </dgm:pt>
    <dgm:pt modelId="{4F4BEE6C-581D-4FF5-8499-FE72509D4180}" type="pres">
      <dgm:prSet presAssocID="{43F70152-4D6E-4186-B54A-7F2E7F0F0697}" presName="L2TextContainer" presStyleLbl="bgAcc1" presStyleIdx="2" presStyleCnt="5"/>
      <dgm:spPr/>
    </dgm:pt>
    <dgm:pt modelId="{72E288A1-7106-47A2-A55F-511B9B58DEAD}" type="pres">
      <dgm:prSet presAssocID="{43F70152-4D6E-4186-B54A-7F2E7F0F0697}" presName="FlexibleEmptyPlaceHolder" presStyleCnt="0"/>
      <dgm:spPr/>
    </dgm:pt>
    <dgm:pt modelId="{4A47BA3A-A190-4CA8-9718-A13F146D61B7}" type="pres">
      <dgm:prSet presAssocID="{43F70152-4D6E-4186-B54A-7F2E7F0F0697}" presName="ConnectLine" presStyleLbl="sibTrans1D1" presStyleIdx="2" presStyleCnt="5"/>
      <dgm:spPr>
        <a:noFill/>
        <a:ln w="12700" cap="flat" cmpd="sng" algn="ctr">
          <a:solidFill>
            <a:schemeClr val="accent1">
              <a:hueOff val="0"/>
              <a:satOff val="0"/>
              <a:lumOff val="0"/>
              <a:alphaOff val="0"/>
            </a:schemeClr>
          </a:solidFill>
          <a:prstDash val="dash"/>
          <a:miter lim="800000"/>
        </a:ln>
        <a:effectLst/>
      </dgm:spPr>
    </dgm:pt>
    <dgm:pt modelId="{D2F1FF30-2298-41C7-A16C-B72CD41A9D2A}" type="pres">
      <dgm:prSet presAssocID="{43F70152-4D6E-4186-B54A-7F2E7F0F0697}" presName="ConnectorPoint" presStyleLbl="alignNode1" presStyleIdx="2" presStyleCnt="5"/>
      <dgm:spPr/>
    </dgm:pt>
    <dgm:pt modelId="{77496FE6-AA50-4AD0-AE4A-957C13711475}" type="pres">
      <dgm:prSet presAssocID="{43F70152-4D6E-4186-B54A-7F2E7F0F0697}" presName="EmptyPlaceHolder" presStyleCnt="0"/>
      <dgm:spPr/>
    </dgm:pt>
    <dgm:pt modelId="{89C91FDF-1DE6-4C5A-A35D-B236C926DD1A}" type="pres">
      <dgm:prSet presAssocID="{347E1F6E-5AAC-4323-9C54-00C5FDD79226}" presName="spaceBetweenRectangles" presStyleCnt="0"/>
      <dgm:spPr/>
    </dgm:pt>
    <dgm:pt modelId="{92995567-DB8A-4CFC-B05F-B541ACBEB9CB}" type="pres">
      <dgm:prSet presAssocID="{5F63128B-FA54-4199-AA02-60AF2F4C2A64}" presName="composite" presStyleCnt="0"/>
      <dgm:spPr/>
    </dgm:pt>
    <dgm:pt modelId="{86883F04-12FF-458F-B1A8-A0FABE12D555}" type="pres">
      <dgm:prSet presAssocID="{5F63128B-FA54-4199-AA02-60AF2F4C2A64}" presName="L1TextContainer" presStyleLbl="revTx" presStyleIdx="3" presStyleCnt="5">
        <dgm:presLayoutVars>
          <dgm:chMax val="1"/>
          <dgm:chPref val="1"/>
          <dgm:bulletEnabled val="1"/>
        </dgm:presLayoutVars>
      </dgm:prSet>
      <dgm:spPr/>
    </dgm:pt>
    <dgm:pt modelId="{10B55F33-2C5B-4D86-A103-6FA833EE8C01}" type="pres">
      <dgm:prSet presAssocID="{5F63128B-FA54-4199-AA02-60AF2F4C2A64}" presName="L2TextContainerWrapper" presStyleCnt="0">
        <dgm:presLayoutVars>
          <dgm:chMax val="0"/>
          <dgm:chPref val="0"/>
          <dgm:bulletEnabled val="1"/>
        </dgm:presLayoutVars>
      </dgm:prSet>
      <dgm:spPr/>
    </dgm:pt>
    <dgm:pt modelId="{98DD79CB-C843-4285-AED0-DA262C132E29}" type="pres">
      <dgm:prSet presAssocID="{5F63128B-FA54-4199-AA02-60AF2F4C2A64}" presName="L2TextContainer" presStyleLbl="bgAcc1" presStyleIdx="3" presStyleCnt="5"/>
      <dgm:spPr/>
    </dgm:pt>
    <dgm:pt modelId="{2399EE4B-76FB-4312-8917-97A1AB0F777B}" type="pres">
      <dgm:prSet presAssocID="{5F63128B-FA54-4199-AA02-60AF2F4C2A64}" presName="FlexibleEmptyPlaceHolder" presStyleCnt="0"/>
      <dgm:spPr/>
    </dgm:pt>
    <dgm:pt modelId="{A18397C8-356F-4094-9B5B-39A4BC2AC516}" type="pres">
      <dgm:prSet presAssocID="{5F63128B-FA54-4199-AA02-60AF2F4C2A64}" presName="ConnectLine" presStyleLbl="sibTrans1D1" presStyleIdx="3" presStyleCnt="5"/>
      <dgm:spPr>
        <a:noFill/>
        <a:ln w="12700" cap="flat" cmpd="sng" algn="ctr">
          <a:solidFill>
            <a:schemeClr val="accent1">
              <a:hueOff val="0"/>
              <a:satOff val="0"/>
              <a:lumOff val="0"/>
              <a:alphaOff val="0"/>
            </a:schemeClr>
          </a:solidFill>
          <a:prstDash val="dash"/>
          <a:miter lim="800000"/>
        </a:ln>
        <a:effectLst/>
      </dgm:spPr>
    </dgm:pt>
    <dgm:pt modelId="{6F6A749A-C44F-4F4B-9E99-D6E328DDBFBD}" type="pres">
      <dgm:prSet presAssocID="{5F63128B-FA54-4199-AA02-60AF2F4C2A64}" presName="ConnectorPoint" presStyleLbl="alignNode1" presStyleIdx="3" presStyleCnt="5"/>
      <dgm:spPr/>
    </dgm:pt>
    <dgm:pt modelId="{6A457E04-C63C-445E-AAA3-EE663AB441C8}" type="pres">
      <dgm:prSet presAssocID="{5F63128B-FA54-4199-AA02-60AF2F4C2A64}" presName="EmptyPlaceHolder" presStyleCnt="0"/>
      <dgm:spPr/>
    </dgm:pt>
    <dgm:pt modelId="{24D2BDB4-386D-4A0F-813A-AB97EFA306C6}" type="pres">
      <dgm:prSet presAssocID="{6644D5FD-9EF6-4CD5-883D-A74A01365CA6}" presName="spaceBetweenRectangles" presStyleCnt="0"/>
      <dgm:spPr/>
    </dgm:pt>
    <dgm:pt modelId="{68A50EA4-D199-4D4C-A931-B51DD7F5420E}" type="pres">
      <dgm:prSet presAssocID="{062E8989-F0F1-476D-ABBC-5E5376817DD6}" presName="composite" presStyleCnt="0"/>
      <dgm:spPr/>
    </dgm:pt>
    <dgm:pt modelId="{3AB4DAE9-4CEA-42C0-A010-291D2F6B0DE0}" type="pres">
      <dgm:prSet presAssocID="{062E8989-F0F1-476D-ABBC-5E5376817DD6}" presName="L1TextContainer" presStyleLbl="revTx" presStyleIdx="4" presStyleCnt="5">
        <dgm:presLayoutVars>
          <dgm:chMax val="1"/>
          <dgm:chPref val="1"/>
          <dgm:bulletEnabled val="1"/>
        </dgm:presLayoutVars>
      </dgm:prSet>
      <dgm:spPr/>
    </dgm:pt>
    <dgm:pt modelId="{1C60B169-D6E6-4613-B416-75DFD786CB90}" type="pres">
      <dgm:prSet presAssocID="{062E8989-F0F1-476D-ABBC-5E5376817DD6}" presName="L2TextContainerWrapper" presStyleCnt="0">
        <dgm:presLayoutVars>
          <dgm:chMax val="0"/>
          <dgm:chPref val="0"/>
          <dgm:bulletEnabled val="1"/>
        </dgm:presLayoutVars>
      </dgm:prSet>
      <dgm:spPr/>
    </dgm:pt>
    <dgm:pt modelId="{3CCE1BC9-F5C6-4C54-B467-E92D9D700D09}" type="pres">
      <dgm:prSet presAssocID="{062E8989-F0F1-476D-ABBC-5E5376817DD6}" presName="L2TextContainer" presStyleLbl="bgAcc1" presStyleIdx="4" presStyleCnt="5"/>
      <dgm:spPr/>
    </dgm:pt>
    <dgm:pt modelId="{ADB29C0A-F8BF-41BE-85FE-56AA86313818}" type="pres">
      <dgm:prSet presAssocID="{062E8989-F0F1-476D-ABBC-5E5376817DD6}" presName="FlexibleEmptyPlaceHolder" presStyleCnt="0"/>
      <dgm:spPr/>
    </dgm:pt>
    <dgm:pt modelId="{14F1980A-9A73-4607-A7E1-373B25DEEE47}" type="pres">
      <dgm:prSet presAssocID="{062E8989-F0F1-476D-ABBC-5E5376817DD6}" presName="ConnectLine" presStyleLbl="sibTrans1D1" presStyleIdx="4" presStyleCnt="5"/>
      <dgm:spPr>
        <a:noFill/>
        <a:ln w="12700" cap="flat" cmpd="sng" algn="ctr">
          <a:solidFill>
            <a:schemeClr val="accent1">
              <a:hueOff val="0"/>
              <a:satOff val="0"/>
              <a:lumOff val="0"/>
              <a:alphaOff val="0"/>
            </a:schemeClr>
          </a:solidFill>
          <a:prstDash val="dash"/>
          <a:miter lim="800000"/>
        </a:ln>
        <a:effectLst/>
      </dgm:spPr>
    </dgm:pt>
    <dgm:pt modelId="{F5FB9C40-DADA-433D-ADA8-3F4588A928C5}" type="pres">
      <dgm:prSet presAssocID="{062E8989-F0F1-476D-ABBC-5E5376817DD6}" presName="ConnectorPoint" presStyleLbl="alignNode1" presStyleIdx="4" presStyleCnt="5"/>
      <dgm:spPr/>
    </dgm:pt>
    <dgm:pt modelId="{26183FED-5EAE-4D70-893A-278BE8E249C3}" type="pres">
      <dgm:prSet presAssocID="{062E8989-F0F1-476D-ABBC-5E5376817DD6}" presName="EmptyPlaceHolder" presStyleCnt="0"/>
      <dgm:spPr/>
    </dgm:pt>
  </dgm:ptLst>
  <dgm:cxnLst>
    <dgm:cxn modelId="{51E4790C-1B4B-4A13-B1AB-58F2F9AE10DA}" srcId="{1DC92817-F10E-47F0-8B93-F107F2C14B2B}" destId="{3D6A4F77-45E9-4EE6-8399-CCA01FCC162D}" srcOrd="0" destOrd="0" parTransId="{31D0F42C-700C-4E9A-BED4-875E38F5D14F}" sibTransId="{4E81D6A4-9D30-42E4-99BC-B839EF3FC6D6}"/>
    <dgm:cxn modelId="{AF4EE115-C97B-4CE7-925E-B7D7530C0BF3}" type="presOf" srcId="{577D2459-790F-441A-B7B3-11F999AD22F0}" destId="{CBC1DE55-D5B9-4CC2-A696-E63D8D119280}" srcOrd="0" destOrd="0" presId="urn:microsoft.com/office/officeart/2016/7/layout/BasicTimeline"/>
    <dgm:cxn modelId="{99833124-862C-4533-BF6C-CFDBA2A0F7CA}" type="presOf" srcId="{062E8989-F0F1-476D-ABBC-5E5376817DD6}" destId="{3AB4DAE9-4CEA-42C0-A010-291D2F6B0DE0}" srcOrd="0" destOrd="0" presId="urn:microsoft.com/office/officeart/2016/7/layout/BasicTimeline"/>
    <dgm:cxn modelId="{6E543F2A-5322-4608-BA1F-6B70C90CDD47}" type="presOf" srcId="{36CD8C5D-C877-4058-9817-C29C5890FC05}" destId="{228E7992-5FE5-49C8-8381-16054FB95383}" srcOrd="0" destOrd="0" presId="urn:microsoft.com/office/officeart/2016/7/layout/BasicTimeline"/>
    <dgm:cxn modelId="{E53B5C6A-E947-4CE8-953D-068C5C1DC685}" type="presOf" srcId="{90B38182-5F1D-4F32-8415-1C29646E1588}" destId="{3CCE1BC9-F5C6-4C54-B467-E92D9D700D09}" srcOrd="0" destOrd="0" presId="urn:microsoft.com/office/officeart/2016/7/layout/BasicTimeline"/>
    <dgm:cxn modelId="{E331374B-E0BC-4824-844C-194ABF29FFDC}" srcId="{577D2459-790F-441A-B7B3-11F999AD22F0}" destId="{36CD8C5D-C877-4058-9817-C29C5890FC05}" srcOrd="0" destOrd="0" parTransId="{611C6127-258F-492D-87D0-F80CDF64D27E}" sibTransId="{EADB8EF9-8D6C-403D-9278-81BCA32C8399}"/>
    <dgm:cxn modelId="{5F0DF56E-179C-4959-A109-4E1A33985D40}" type="presOf" srcId="{1DC92817-F10E-47F0-8B93-F107F2C14B2B}" destId="{DFBA4B90-A6E2-4EAF-81FA-AAC8BD6B5A89}" srcOrd="0" destOrd="0" presId="urn:microsoft.com/office/officeart/2016/7/layout/BasicTimeline"/>
    <dgm:cxn modelId="{255B3C70-2D38-4F12-816E-64E4BFF8D903}" srcId="{5F63128B-FA54-4199-AA02-60AF2F4C2A64}" destId="{2245BB96-12AF-42E5-8FBA-852F1F32D90F}" srcOrd="0" destOrd="0" parTransId="{9240D709-59CB-4DD4-A029-D143EA318383}" sibTransId="{C6B5FFDF-296F-411D-97ED-E3AC51EB0955}"/>
    <dgm:cxn modelId="{43110080-7A88-4F12-A912-749840D73ABE}" srcId="{BCD900DA-EDFE-42D2-9DD6-B3EE2321EBC8}" destId="{43F70152-4D6E-4186-B54A-7F2E7F0F0697}" srcOrd="2" destOrd="0" parTransId="{94E7BA1A-5B13-4E18-BE2C-3CB6F9C7C4D6}" sibTransId="{347E1F6E-5AAC-4323-9C54-00C5FDD79226}"/>
    <dgm:cxn modelId="{BA03D982-7DE0-40FC-88EE-FBD2A313B006}" type="presOf" srcId="{43F70152-4D6E-4186-B54A-7F2E7F0F0697}" destId="{847F5689-0F44-4FA9-962B-078385817B91}" srcOrd="0" destOrd="0" presId="urn:microsoft.com/office/officeart/2016/7/layout/BasicTimeline"/>
    <dgm:cxn modelId="{12A9AA85-1DBA-4671-9ACA-593DC3C67EB6}" srcId="{43F70152-4D6E-4186-B54A-7F2E7F0F0697}" destId="{806618C7-2E6B-42A5-A69F-88BEB4826483}" srcOrd="0" destOrd="0" parTransId="{31AF0765-A436-4162-8A2F-DF27FA6FD81B}" sibTransId="{50AC644B-17AA-45BF-BF11-113A8C159401}"/>
    <dgm:cxn modelId="{C379DFAC-1D23-4506-9265-ABA088AF33E4}" type="presOf" srcId="{806618C7-2E6B-42A5-A69F-88BEB4826483}" destId="{4F4BEE6C-581D-4FF5-8499-FE72509D4180}" srcOrd="0" destOrd="0" presId="urn:microsoft.com/office/officeart/2016/7/layout/BasicTimeline"/>
    <dgm:cxn modelId="{C1381DAF-F091-43D4-B633-D8F3435847DD}" srcId="{BCD900DA-EDFE-42D2-9DD6-B3EE2321EBC8}" destId="{062E8989-F0F1-476D-ABBC-5E5376817DD6}" srcOrd="4" destOrd="0" parTransId="{14BE232B-1CF5-4038-9CEC-EAA1F13B86E8}" sibTransId="{0EBCDD8D-CB7A-4DF3-8FDF-4B672586D134}"/>
    <dgm:cxn modelId="{5EB2BBAF-A831-4F1E-83DB-0EAFDA6A8679}" type="presOf" srcId="{5F63128B-FA54-4199-AA02-60AF2F4C2A64}" destId="{86883F04-12FF-458F-B1A8-A0FABE12D555}" srcOrd="0" destOrd="0" presId="urn:microsoft.com/office/officeart/2016/7/layout/BasicTimeline"/>
    <dgm:cxn modelId="{72F139C2-9169-4A32-8EAB-6D347CE50406}" type="presOf" srcId="{3D6A4F77-45E9-4EE6-8399-CCA01FCC162D}" destId="{90452A3A-32E8-4CAE-B11E-E00C1FB96512}" srcOrd="0" destOrd="0" presId="urn:microsoft.com/office/officeart/2016/7/layout/BasicTimeline"/>
    <dgm:cxn modelId="{59AF4ADA-3097-4598-9866-8AB0CE6D873C}" srcId="{BCD900DA-EDFE-42D2-9DD6-B3EE2321EBC8}" destId="{5F63128B-FA54-4199-AA02-60AF2F4C2A64}" srcOrd="3" destOrd="0" parTransId="{7BDB79B9-381D-4C5E-86EC-CB0E0DE801E5}" sibTransId="{6644D5FD-9EF6-4CD5-883D-A74A01365CA6}"/>
    <dgm:cxn modelId="{407C04E0-D575-469E-9C25-3996D1AB20A9}" type="presOf" srcId="{BCD900DA-EDFE-42D2-9DD6-B3EE2321EBC8}" destId="{EF8F61DA-7C42-4934-8189-E8CD52A8201B}" srcOrd="0" destOrd="0" presId="urn:microsoft.com/office/officeart/2016/7/layout/BasicTimeline"/>
    <dgm:cxn modelId="{433B81E6-5901-4EDC-91ED-F30257EABF02}" srcId="{BCD900DA-EDFE-42D2-9DD6-B3EE2321EBC8}" destId="{1DC92817-F10E-47F0-8B93-F107F2C14B2B}" srcOrd="1" destOrd="0" parTransId="{B92E3B58-DA38-49A8-8836-2FA225979494}" sibTransId="{B7FB33E5-F450-4DBC-BB02-C9273A3217DD}"/>
    <dgm:cxn modelId="{808E0DE9-A92A-4642-A605-3DD7B66D0652}" srcId="{BCD900DA-EDFE-42D2-9DD6-B3EE2321EBC8}" destId="{577D2459-790F-441A-B7B3-11F999AD22F0}" srcOrd="0" destOrd="0" parTransId="{14AB6171-F534-4025-B28D-283000BC960C}" sibTransId="{47D64BF5-05C1-4B80-A791-CF0B4C4DDDC1}"/>
    <dgm:cxn modelId="{2AC36BEF-2E64-4B18-B6E1-DBAD373A7E06}" type="presOf" srcId="{2245BB96-12AF-42E5-8FBA-852F1F32D90F}" destId="{98DD79CB-C843-4285-AED0-DA262C132E29}" srcOrd="0" destOrd="0" presId="urn:microsoft.com/office/officeart/2016/7/layout/BasicTimeline"/>
    <dgm:cxn modelId="{D2CB9BFD-8019-4F62-A2E3-C8E34C140FCE}" srcId="{062E8989-F0F1-476D-ABBC-5E5376817DD6}" destId="{90B38182-5F1D-4F32-8415-1C29646E1588}" srcOrd="0" destOrd="0" parTransId="{7F19933E-2BB0-418D-9910-15D6CEBE45F0}" sibTransId="{C4453EAD-663B-4AEF-AB06-5068C87D593B}"/>
    <dgm:cxn modelId="{B0A3CFD1-6762-4A2F-BF3C-DCDC63ACBD83}" type="presParOf" srcId="{EF8F61DA-7C42-4934-8189-E8CD52A8201B}" destId="{FC2887D6-6988-4FA3-BF02-9321CB9854A2}" srcOrd="0" destOrd="0" presId="urn:microsoft.com/office/officeart/2016/7/layout/BasicTimeline"/>
    <dgm:cxn modelId="{3C3F1988-BE91-462E-8683-07EEA43EBA7E}" type="presParOf" srcId="{EF8F61DA-7C42-4934-8189-E8CD52A8201B}" destId="{0F771960-CA9A-4F9F-9906-BCDE86482ED0}" srcOrd="1" destOrd="0" presId="urn:microsoft.com/office/officeart/2016/7/layout/BasicTimeline"/>
    <dgm:cxn modelId="{A4C812D8-8973-426D-BCFE-EDA3CE48E574}" type="presParOf" srcId="{0F771960-CA9A-4F9F-9906-BCDE86482ED0}" destId="{48664104-CC50-4789-ACEE-9492D846D6E2}" srcOrd="0" destOrd="0" presId="urn:microsoft.com/office/officeart/2016/7/layout/BasicTimeline"/>
    <dgm:cxn modelId="{960B37E5-6847-4D17-8FED-CEA53474D2B1}" type="presParOf" srcId="{48664104-CC50-4789-ACEE-9492D846D6E2}" destId="{CBC1DE55-D5B9-4CC2-A696-E63D8D119280}" srcOrd="0" destOrd="0" presId="urn:microsoft.com/office/officeart/2016/7/layout/BasicTimeline"/>
    <dgm:cxn modelId="{B19514DF-8F43-4E40-B8ED-8AA8ED8B389C}" type="presParOf" srcId="{48664104-CC50-4789-ACEE-9492D846D6E2}" destId="{912E8477-1C55-4AA5-8E9E-3E53C0F3CEAE}" srcOrd="1" destOrd="0" presId="urn:microsoft.com/office/officeart/2016/7/layout/BasicTimeline"/>
    <dgm:cxn modelId="{4690B1A5-5A97-4A92-AD77-6AFE07EDC252}" type="presParOf" srcId="{912E8477-1C55-4AA5-8E9E-3E53C0F3CEAE}" destId="{228E7992-5FE5-49C8-8381-16054FB95383}" srcOrd="0" destOrd="0" presId="urn:microsoft.com/office/officeart/2016/7/layout/BasicTimeline"/>
    <dgm:cxn modelId="{E34760F0-EAAE-45CF-8CB0-263335216AAF}" type="presParOf" srcId="{912E8477-1C55-4AA5-8E9E-3E53C0F3CEAE}" destId="{D3D3FB90-4A68-454D-9C29-2D8A0D845F1A}" srcOrd="1" destOrd="0" presId="urn:microsoft.com/office/officeart/2016/7/layout/BasicTimeline"/>
    <dgm:cxn modelId="{7B60DED2-BBA0-4FD2-B745-9A54D11A3096}" type="presParOf" srcId="{48664104-CC50-4789-ACEE-9492D846D6E2}" destId="{355A9236-E7F2-4806-9453-82344CDEDF4E}" srcOrd="2" destOrd="0" presId="urn:microsoft.com/office/officeart/2016/7/layout/BasicTimeline"/>
    <dgm:cxn modelId="{54B06824-AE1B-428D-BD58-2F78CAB9EB3D}" type="presParOf" srcId="{48664104-CC50-4789-ACEE-9492D846D6E2}" destId="{CBE76DA9-129B-446F-91CF-1D4A47BF68DB}" srcOrd="3" destOrd="0" presId="urn:microsoft.com/office/officeart/2016/7/layout/BasicTimeline"/>
    <dgm:cxn modelId="{A1C6D12E-D777-4D68-B3DB-BE1F64E4F94E}" type="presParOf" srcId="{48664104-CC50-4789-ACEE-9492D846D6E2}" destId="{BFF364B0-B04B-43D2-BC6D-29527F145B0A}" srcOrd="4" destOrd="0" presId="urn:microsoft.com/office/officeart/2016/7/layout/BasicTimeline"/>
    <dgm:cxn modelId="{CD45EF10-7C9F-4B5D-808C-3DA7B704E42A}" type="presParOf" srcId="{0F771960-CA9A-4F9F-9906-BCDE86482ED0}" destId="{79FBF1BE-5C20-4EAB-8AB4-B437A3FB71F1}" srcOrd="1" destOrd="0" presId="urn:microsoft.com/office/officeart/2016/7/layout/BasicTimeline"/>
    <dgm:cxn modelId="{4CEAB6EF-9C77-4C40-B9B7-C4E6BA182904}" type="presParOf" srcId="{0F771960-CA9A-4F9F-9906-BCDE86482ED0}" destId="{4DF802A4-D438-4E89-A67B-C1D9572584FF}" srcOrd="2" destOrd="0" presId="urn:microsoft.com/office/officeart/2016/7/layout/BasicTimeline"/>
    <dgm:cxn modelId="{2644885C-61B6-43FD-8347-411D6FA859BE}" type="presParOf" srcId="{4DF802A4-D438-4E89-A67B-C1D9572584FF}" destId="{DFBA4B90-A6E2-4EAF-81FA-AAC8BD6B5A89}" srcOrd="0" destOrd="0" presId="urn:microsoft.com/office/officeart/2016/7/layout/BasicTimeline"/>
    <dgm:cxn modelId="{CB500135-BC17-4C51-8690-68F867D23396}" type="presParOf" srcId="{4DF802A4-D438-4E89-A67B-C1D9572584FF}" destId="{47675158-3B0B-4B33-868E-16427EA41C2E}" srcOrd="1" destOrd="0" presId="urn:microsoft.com/office/officeart/2016/7/layout/BasicTimeline"/>
    <dgm:cxn modelId="{FBAA31C8-AA38-4524-8E5F-1CF2058C80C9}" type="presParOf" srcId="{47675158-3B0B-4B33-868E-16427EA41C2E}" destId="{90452A3A-32E8-4CAE-B11E-E00C1FB96512}" srcOrd="0" destOrd="0" presId="urn:microsoft.com/office/officeart/2016/7/layout/BasicTimeline"/>
    <dgm:cxn modelId="{372C856D-6022-4407-A92D-142AB8658F0D}" type="presParOf" srcId="{47675158-3B0B-4B33-868E-16427EA41C2E}" destId="{4E71B075-02A4-4E27-8BBF-51A96C38A9F7}" srcOrd="1" destOrd="0" presId="urn:microsoft.com/office/officeart/2016/7/layout/BasicTimeline"/>
    <dgm:cxn modelId="{F6161999-B6CD-45EC-AE2E-F2384026E709}" type="presParOf" srcId="{4DF802A4-D438-4E89-A67B-C1D9572584FF}" destId="{289FA06D-3578-4DB5-B1AA-9E268B84CD30}" srcOrd="2" destOrd="0" presId="urn:microsoft.com/office/officeart/2016/7/layout/BasicTimeline"/>
    <dgm:cxn modelId="{CB414C67-DCB5-4F7F-97EF-023ECB304EBE}" type="presParOf" srcId="{4DF802A4-D438-4E89-A67B-C1D9572584FF}" destId="{81B0E2A8-A639-4380-8B58-2F751F68892C}" srcOrd="3" destOrd="0" presId="urn:microsoft.com/office/officeart/2016/7/layout/BasicTimeline"/>
    <dgm:cxn modelId="{5D0018FD-8DE2-4A6E-BB6F-827687363B40}" type="presParOf" srcId="{4DF802A4-D438-4E89-A67B-C1D9572584FF}" destId="{FE16D4BC-C5DA-4F70-9D68-FD5A36A6062B}" srcOrd="4" destOrd="0" presId="urn:microsoft.com/office/officeart/2016/7/layout/BasicTimeline"/>
    <dgm:cxn modelId="{410B1012-A65A-4516-B869-2812241F9751}" type="presParOf" srcId="{0F771960-CA9A-4F9F-9906-BCDE86482ED0}" destId="{FED716F0-7DCC-4659-ACE4-2B2FF4134B7B}" srcOrd="3" destOrd="0" presId="urn:microsoft.com/office/officeart/2016/7/layout/BasicTimeline"/>
    <dgm:cxn modelId="{49E519AF-BC44-48D9-B04B-0132E63E20B7}" type="presParOf" srcId="{0F771960-CA9A-4F9F-9906-BCDE86482ED0}" destId="{D145252C-097C-4AF8-8C07-D76F1BED53D0}" srcOrd="4" destOrd="0" presId="urn:microsoft.com/office/officeart/2016/7/layout/BasicTimeline"/>
    <dgm:cxn modelId="{A7A128ED-1B92-49F4-B4F1-06F9A73B8909}" type="presParOf" srcId="{D145252C-097C-4AF8-8C07-D76F1BED53D0}" destId="{847F5689-0F44-4FA9-962B-078385817B91}" srcOrd="0" destOrd="0" presId="urn:microsoft.com/office/officeart/2016/7/layout/BasicTimeline"/>
    <dgm:cxn modelId="{52EDE6CA-DB47-4C59-B8F2-4EA898CCC978}" type="presParOf" srcId="{D145252C-097C-4AF8-8C07-D76F1BED53D0}" destId="{9758CAC2-6908-40F8-B86E-9C5F6624983F}" srcOrd="1" destOrd="0" presId="urn:microsoft.com/office/officeart/2016/7/layout/BasicTimeline"/>
    <dgm:cxn modelId="{95830984-6E56-4CC0-928B-315080DFA4E6}" type="presParOf" srcId="{9758CAC2-6908-40F8-B86E-9C5F6624983F}" destId="{4F4BEE6C-581D-4FF5-8499-FE72509D4180}" srcOrd="0" destOrd="0" presId="urn:microsoft.com/office/officeart/2016/7/layout/BasicTimeline"/>
    <dgm:cxn modelId="{BE4D2091-0BFF-4888-A40B-8F051240B712}" type="presParOf" srcId="{9758CAC2-6908-40F8-B86E-9C5F6624983F}" destId="{72E288A1-7106-47A2-A55F-511B9B58DEAD}" srcOrd="1" destOrd="0" presId="urn:microsoft.com/office/officeart/2016/7/layout/BasicTimeline"/>
    <dgm:cxn modelId="{6B1ADE7D-7190-4F9B-9779-AD36CCFED5AA}" type="presParOf" srcId="{D145252C-097C-4AF8-8C07-D76F1BED53D0}" destId="{4A47BA3A-A190-4CA8-9718-A13F146D61B7}" srcOrd="2" destOrd="0" presId="urn:microsoft.com/office/officeart/2016/7/layout/BasicTimeline"/>
    <dgm:cxn modelId="{B9653414-761C-4ED0-92EB-C9A43ED80C1D}" type="presParOf" srcId="{D145252C-097C-4AF8-8C07-D76F1BED53D0}" destId="{D2F1FF30-2298-41C7-A16C-B72CD41A9D2A}" srcOrd="3" destOrd="0" presId="urn:microsoft.com/office/officeart/2016/7/layout/BasicTimeline"/>
    <dgm:cxn modelId="{B1FB2149-8D6A-4E5D-A00F-3A35C6DED52E}" type="presParOf" srcId="{D145252C-097C-4AF8-8C07-D76F1BED53D0}" destId="{77496FE6-AA50-4AD0-AE4A-957C13711475}" srcOrd="4" destOrd="0" presId="urn:microsoft.com/office/officeart/2016/7/layout/BasicTimeline"/>
    <dgm:cxn modelId="{40C306AA-0664-419F-BA1B-CEA1058AC478}" type="presParOf" srcId="{0F771960-CA9A-4F9F-9906-BCDE86482ED0}" destId="{89C91FDF-1DE6-4C5A-A35D-B236C926DD1A}" srcOrd="5" destOrd="0" presId="urn:microsoft.com/office/officeart/2016/7/layout/BasicTimeline"/>
    <dgm:cxn modelId="{2E52DC37-AA2F-45F0-93DD-5BFD925A54EF}" type="presParOf" srcId="{0F771960-CA9A-4F9F-9906-BCDE86482ED0}" destId="{92995567-DB8A-4CFC-B05F-B541ACBEB9CB}" srcOrd="6" destOrd="0" presId="urn:microsoft.com/office/officeart/2016/7/layout/BasicTimeline"/>
    <dgm:cxn modelId="{CBBE8ADB-2F5A-47D3-87D6-5D34F0BC2B62}" type="presParOf" srcId="{92995567-DB8A-4CFC-B05F-B541ACBEB9CB}" destId="{86883F04-12FF-458F-B1A8-A0FABE12D555}" srcOrd="0" destOrd="0" presId="urn:microsoft.com/office/officeart/2016/7/layout/BasicTimeline"/>
    <dgm:cxn modelId="{7A38D0A6-FD76-4B27-9C7F-72D88E29B3E6}" type="presParOf" srcId="{92995567-DB8A-4CFC-B05F-B541ACBEB9CB}" destId="{10B55F33-2C5B-4D86-A103-6FA833EE8C01}" srcOrd="1" destOrd="0" presId="urn:microsoft.com/office/officeart/2016/7/layout/BasicTimeline"/>
    <dgm:cxn modelId="{3F42A1C7-655A-44D5-8F6E-975EB66BCF57}" type="presParOf" srcId="{10B55F33-2C5B-4D86-A103-6FA833EE8C01}" destId="{98DD79CB-C843-4285-AED0-DA262C132E29}" srcOrd="0" destOrd="0" presId="urn:microsoft.com/office/officeart/2016/7/layout/BasicTimeline"/>
    <dgm:cxn modelId="{1F0194F3-4FB7-44C8-B7C7-0DF7EF87C56C}" type="presParOf" srcId="{10B55F33-2C5B-4D86-A103-6FA833EE8C01}" destId="{2399EE4B-76FB-4312-8917-97A1AB0F777B}" srcOrd="1" destOrd="0" presId="urn:microsoft.com/office/officeart/2016/7/layout/BasicTimeline"/>
    <dgm:cxn modelId="{C896C992-610D-40D5-B645-C85A2376E19F}" type="presParOf" srcId="{92995567-DB8A-4CFC-B05F-B541ACBEB9CB}" destId="{A18397C8-356F-4094-9B5B-39A4BC2AC516}" srcOrd="2" destOrd="0" presId="urn:microsoft.com/office/officeart/2016/7/layout/BasicTimeline"/>
    <dgm:cxn modelId="{D8A86018-EBC8-4C4B-B30F-C96CAAC953A0}" type="presParOf" srcId="{92995567-DB8A-4CFC-B05F-B541ACBEB9CB}" destId="{6F6A749A-C44F-4F4B-9E99-D6E328DDBFBD}" srcOrd="3" destOrd="0" presId="urn:microsoft.com/office/officeart/2016/7/layout/BasicTimeline"/>
    <dgm:cxn modelId="{29E150FA-7B06-4A8A-92B3-6790DF78C9E4}" type="presParOf" srcId="{92995567-DB8A-4CFC-B05F-B541ACBEB9CB}" destId="{6A457E04-C63C-445E-AAA3-EE663AB441C8}" srcOrd="4" destOrd="0" presId="urn:microsoft.com/office/officeart/2016/7/layout/BasicTimeline"/>
    <dgm:cxn modelId="{1ECF6AE7-618A-4734-B2E1-8E4B8CE7B9D7}" type="presParOf" srcId="{0F771960-CA9A-4F9F-9906-BCDE86482ED0}" destId="{24D2BDB4-386D-4A0F-813A-AB97EFA306C6}" srcOrd="7" destOrd="0" presId="urn:microsoft.com/office/officeart/2016/7/layout/BasicTimeline"/>
    <dgm:cxn modelId="{28805FB8-5FEB-47DC-BBC0-FC1F9DDB82F9}" type="presParOf" srcId="{0F771960-CA9A-4F9F-9906-BCDE86482ED0}" destId="{68A50EA4-D199-4D4C-A931-B51DD7F5420E}" srcOrd="8" destOrd="0" presId="urn:microsoft.com/office/officeart/2016/7/layout/BasicTimeline"/>
    <dgm:cxn modelId="{CA19E64F-A6EC-4A1D-A45F-2EF5480054F4}" type="presParOf" srcId="{68A50EA4-D199-4D4C-A931-B51DD7F5420E}" destId="{3AB4DAE9-4CEA-42C0-A010-291D2F6B0DE0}" srcOrd="0" destOrd="0" presId="urn:microsoft.com/office/officeart/2016/7/layout/BasicTimeline"/>
    <dgm:cxn modelId="{2162D356-0C90-499D-9007-44E27467DEC3}" type="presParOf" srcId="{68A50EA4-D199-4D4C-A931-B51DD7F5420E}" destId="{1C60B169-D6E6-4613-B416-75DFD786CB90}" srcOrd="1" destOrd="0" presId="urn:microsoft.com/office/officeart/2016/7/layout/BasicTimeline"/>
    <dgm:cxn modelId="{EA738131-FFE8-4E8C-83A0-AA98E8171D1B}" type="presParOf" srcId="{1C60B169-D6E6-4613-B416-75DFD786CB90}" destId="{3CCE1BC9-F5C6-4C54-B467-E92D9D700D09}" srcOrd="0" destOrd="0" presId="urn:microsoft.com/office/officeart/2016/7/layout/BasicTimeline"/>
    <dgm:cxn modelId="{1B343098-72F8-4B73-A0F7-678BFDCF5E13}" type="presParOf" srcId="{1C60B169-D6E6-4613-B416-75DFD786CB90}" destId="{ADB29C0A-F8BF-41BE-85FE-56AA86313818}" srcOrd="1" destOrd="0" presId="urn:microsoft.com/office/officeart/2016/7/layout/BasicTimeline"/>
    <dgm:cxn modelId="{BDFE081B-DB89-4CBA-8FAF-7D74366439B1}" type="presParOf" srcId="{68A50EA4-D199-4D4C-A931-B51DD7F5420E}" destId="{14F1980A-9A73-4607-A7E1-373B25DEEE47}" srcOrd="2" destOrd="0" presId="urn:microsoft.com/office/officeart/2016/7/layout/BasicTimeline"/>
    <dgm:cxn modelId="{6BB301CB-DDB2-40DA-B818-CB9C2CC86B38}" type="presParOf" srcId="{68A50EA4-D199-4D4C-A931-B51DD7F5420E}" destId="{F5FB9C40-DADA-433D-ADA8-3F4588A928C5}" srcOrd="3" destOrd="0" presId="urn:microsoft.com/office/officeart/2016/7/layout/BasicTimeline"/>
    <dgm:cxn modelId="{1CB362F6-D35B-458A-A211-546F87CFF296}" type="presParOf" srcId="{68A50EA4-D199-4D4C-A931-B51DD7F5420E}" destId="{26183FED-5EAE-4D70-893A-278BE8E249C3}" srcOrd="4" destOrd="0" presId="urn:microsoft.com/office/officeart/2016/7/layout/Basic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C23E88-9C32-4AC1-BD8B-559D021693E5}"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D50DDDAA-7AC8-4FCB-B648-FF1DA0FF8AB3}">
      <dgm:prSet/>
      <dgm:spPr/>
      <dgm:t>
        <a:bodyPr/>
        <a:lstStyle/>
        <a:p>
          <a:r>
            <a:rPr lang="en-GB" dirty="0"/>
            <a:t>Provide increased protection during primary spawning period (May – October) – </a:t>
          </a:r>
          <a:r>
            <a:rPr lang="en-GB" dirty="0">
              <a:solidFill>
                <a:schemeClr val="accent2">
                  <a:lumMod val="75000"/>
                </a:schemeClr>
              </a:solidFill>
            </a:rPr>
            <a:t>(no evidence that such closures provide increased protection; ignores importance of “roe-on” market)</a:t>
          </a:r>
          <a:endParaRPr lang="en-US" dirty="0">
            <a:solidFill>
              <a:schemeClr val="accent2">
                <a:lumMod val="75000"/>
              </a:schemeClr>
            </a:solidFill>
          </a:endParaRPr>
        </a:p>
      </dgm:t>
    </dgm:pt>
    <dgm:pt modelId="{85FD2F1F-FD2F-425B-A12C-E006CD59EE69}" type="parTrans" cxnId="{D069C22E-1821-4EE6-B7B3-551790ACAE0D}">
      <dgm:prSet/>
      <dgm:spPr/>
      <dgm:t>
        <a:bodyPr/>
        <a:lstStyle/>
        <a:p>
          <a:endParaRPr lang="en-US"/>
        </a:p>
      </dgm:t>
    </dgm:pt>
    <dgm:pt modelId="{9AE02AE2-A140-48E4-B4CF-9694DD2C3CEE}" type="sibTrans" cxnId="{D069C22E-1821-4EE6-B7B3-551790ACAE0D}">
      <dgm:prSet/>
      <dgm:spPr/>
      <dgm:t>
        <a:bodyPr/>
        <a:lstStyle/>
        <a:p>
          <a:endParaRPr lang="en-US"/>
        </a:p>
      </dgm:t>
    </dgm:pt>
    <dgm:pt modelId="{450387C6-FD19-4DA0-B770-2EDF43335560}">
      <dgm:prSet/>
      <dgm:spPr/>
      <dgm:t>
        <a:bodyPr/>
        <a:lstStyle/>
        <a:p>
          <a:r>
            <a:rPr lang="en-GB" dirty="0"/>
            <a:t>Spawning Stock being exploited close to MSY, above in 2022 </a:t>
          </a:r>
          <a:r>
            <a:rPr lang="en-GB" dirty="0">
              <a:solidFill>
                <a:schemeClr val="accent2">
                  <a:lumMod val="75000"/>
                </a:schemeClr>
              </a:solidFill>
            </a:rPr>
            <a:t>(MSY is an optimum – not a ceiling)</a:t>
          </a:r>
          <a:endParaRPr lang="en-US" dirty="0">
            <a:solidFill>
              <a:schemeClr val="accent2">
                <a:lumMod val="75000"/>
              </a:schemeClr>
            </a:solidFill>
          </a:endParaRPr>
        </a:p>
      </dgm:t>
    </dgm:pt>
    <dgm:pt modelId="{C3DAB0ED-13BA-48C0-A5DC-A45ED988526B}" type="parTrans" cxnId="{0BA307B6-689A-45D3-8955-C5F3372AF084}">
      <dgm:prSet/>
      <dgm:spPr/>
      <dgm:t>
        <a:bodyPr/>
        <a:lstStyle/>
        <a:p>
          <a:endParaRPr lang="en-US"/>
        </a:p>
      </dgm:t>
    </dgm:pt>
    <dgm:pt modelId="{A5544BA0-B83C-416D-99A4-2963DB599F5E}" type="sibTrans" cxnId="{0BA307B6-689A-45D3-8955-C5F3372AF084}">
      <dgm:prSet/>
      <dgm:spPr/>
      <dgm:t>
        <a:bodyPr/>
        <a:lstStyle/>
        <a:p>
          <a:endParaRPr lang="en-US"/>
        </a:p>
      </dgm:t>
    </dgm:pt>
    <dgm:pt modelId="{D13FC1D5-81F3-43AE-B9D5-2949B13F78F9}">
      <dgm:prSet/>
      <dgm:spPr/>
      <dgm:t>
        <a:bodyPr/>
        <a:lstStyle/>
        <a:p>
          <a:r>
            <a:rPr lang="en-GB" dirty="0"/>
            <a:t>Fully avoid displacement of effort from king scallop closure in EU </a:t>
          </a:r>
          <a:r>
            <a:rPr lang="en-GB" dirty="0">
              <a:solidFill>
                <a:schemeClr val="accent2">
                  <a:lumMod val="75000"/>
                </a:schemeClr>
              </a:solidFill>
            </a:rPr>
            <a:t>(UK adopts a management system designed to meet needs of EU fleet and their markets)</a:t>
          </a:r>
          <a:endParaRPr lang="en-US" dirty="0">
            <a:solidFill>
              <a:schemeClr val="accent2">
                <a:lumMod val="75000"/>
              </a:schemeClr>
            </a:solidFill>
          </a:endParaRPr>
        </a:p>
      </dgm:t>
    </dgm:pt>
    <dgm:pt modelId="{0CEB6D87-DE89-4B41-815C-6E30019D041B}" type="parTrans" cxnId="{0860A3EB-BF4B-433B-9DB4-6C7F08C4DCFA}">
      <dgm:prSet/>
      <dgm:spPr/>
      <dgm:t>
        <a:bodyPr/>
        <a:lstStyle/>
        <a:p>
          <a:endParaRPr lang="en-US"/>
        </a:p>
      </dgm:t>
    </dgm:pt>
    <dgm:pt modelId="{98AE41AC-5367-4893-8E84-95D997FC222B}" type="sibTrans" cxnId="{0860A3EB-BF4B-433B-9DB4-6C7F08C4DCFA}">
      <dgm:prSet/>
      <dgm:spPr/>
      <dgm:t>
        <a:bodyPr/>
        <a:lstStyle/>
        <a:p>
          <a:endParaRPr lang="en-US"/>
        </a:p>
      </dgm:t>
    </dgm:pt>
    <dgm:pt modelId="{7D0F6D41-CEBF-452F-895C-822F341261F7}">
      <dgm:prSet/>
      <dgm:spPr/>
      <dgm:t>
        <a:bodyPr/>
        <a:lstStyle/>
        <a:p>
          <a:r>
            <a:rPr lang="en-GB" dirty="0"/>
            <a:t>Reduce displacement which caused 39% increase in King scallop landings in 7d  </a:t>
          </a:r>
          <a:r>
            <a:rPr lang="en-GB" dirty="0">
              <a:solidFill>
                <a:schemeClr val="accent2">
                  <a:lumMod val="75000"/>
                </a:schemeClr>
              </a:solidFill>
            </a:rPr>
            <a:t>(Entirely to be expected – a consequence of standalone closures.)</a:t>
          </a:r>
          <a:endParaRPr lang="en-US" dirty="0">
            <a:solidFill>
              <a:schemeClr val="accent2">
                <a:lumMod val="75000"/>
              </a:schemeClr>
            </a:solidFill>
          </a:endParaRPr>
        </a:p>
      </dgm:t>
    </dgm:pt>
    <dgm:pt modelId="{6FEDB990-DB7A-4125-974F-009612F29E37}" type="parTrans" cxnId="{8CA52547-6C58-494C-88E4-1C1A9B2F1FA4}">
      <dgm:prSet/>
      <dgm:spPr/>
      <dgm:t>
        <a:bodyPr/>
        <a:lstStyle/>
        <a:p>
          <a:endParaRPr lang="en-US"/>
        </a:p>
      </dgm:t>
    </dgm:pt>
    <dgm:pt modelId="{C2A6875A-1A74-4A3B-8BFA-B3281DA2C480}" type="sibTrans" cxnId="{8CA52547-6C58-494C-88E4-1C1A9B2F1FA4}">
      <dgm:prSet/>
      <dgm:spPr/>
      <dgm:t>
        <a:bodyPr/>
        <a:lstStyle/>
        <a:p>
          <a:endParaRPr lang="en-US"/>
        </a:p>
      </dgm:t>
    </dgm:pt>
    <dgm:pt modelId="{15F81680-8130-49C1-80C5-17C735FBB67C}" type="pres">
      <dgm:prSet presAssocID="{DFC23E88-9C32-4AC1-BD8B-559D021693E5}" presName="vert0" presStyleCnt="0">
        <dgm:presLayoutVars>
          <dgm:dir/>
          <dgm:animOne val="branch"/>
          <dgm:animLvl val="lvl"/>
        </dgm:presLayoutVars>
      </dgm:prSet>
      <dgm:spPr/>
    </dgm:pt>
    <dgm:pt modelId="{0F061BC2-0351-4144-B9EE-D2637EBCDB76}" type="pres">
      <dgm:prSet presAssocID="{D50DDDAA-7AC8-4FCB-B648-FF1DA0FF8AB3}" presName="thickLine" presStyleLbl="alignNode1" presStyleIdx="0" presStyleCnt="4"/>
      <dgm:spPr/>
    </dgm:pt>
    <dgm:pt modelId="{FDE28CDC-5FC0-42EC-BE54-6AEF48ADFAA2}" type="pres">
      <dgm:prSet presAssocID="{D50DDDAA-7AC8-4FCB-B648-FF1DA0FF8AB3}" presName="horz1" presStyleCnt="0"/>
      <dgm:spPr/>
    </dgm:pt>
    <dgm:pt modelId="{80BC3B75-529D-44B8-9D39-E88210D79DC1}" type="pres">
      <dgm:prSet presAssocID="{D50DDDAA-7AC8-4FCB-B648-FF1DA0FF8AB3}" presName="tx1" presStyleLbl="revTx" presStyleIdx="0" presStyleCnt="4"/>
      <dgm:spPr/>
    </dgm:pt>
    <dgm:pt modelId="{AEC808A0-61F8-4256-A273-57219ED80662}" type="pres">
      <dgm:prSet presAssocID="{D50DDDAA-7AC8-4FCB-B648-FF1DA0FF8AB3}" presName="vert1" presStyleCnt="0"/>
      <dgm:spPr/>
    </dgm:pt>
    <dgm:pt modelId="{9A0A61DD-4723-4C42-A9CC-B314068A7ED1}" type="pres">
      <dgm:prSet presAssocID="{450387C6-FD19-4DA0-B770-2EDF43335560}" presName="thickLine" presStyleLbl="alignNode1" presStyleIdx="1" presStyleCnt="4"/>
      <dgm:spPr/>
    </dgm:pt>
    <dgm:pt modelId="{F584B41C-A12A-4677-B455-D539DC77DE41}" type="pres">
      <dgm:prSet presAssocID="{450387C6-FD19-4DA0-B770-2EDF43335560}" presName="horz1" presStyleCnt="0"/>
      <dgm:spPr/>
    </dgm:pt>
    <dgm:pt modelId="{BFE7CFE0-F350-4B94-8B5A-F88145FEA84C}" type="pres">
      <dgm:prSet presAssocID="{450387C6-FD19-4DA0-B770-2EDF43335560}" presName="tx1" presStyleLbl="revTx" presStyleIdx="1" presStyleCnt="4"/>
      <dgm:spPr/>
    </dgm:pt>
    <dgm:pt modelId="{D345519B-03EA-4B5A-A0C2-11B5A3744C09}" type="pres">
      <dgm:prSet presAssocID="{450387C6-FD19-4DA0-B770-2EDF43335560}" presName="vert1" presStyleCnt="0"/>
      <dgm:spPr/>
    </dgm:pt>
    <dgm:pt modelId="{83326CC0-B383-4BAD-955C-AF6AAABEA1B9}" type="pres">
      <dgm:prSet presAssocID="{D13FC1D5-81F3-43AE-B9D5-2949B13F78F9}" presName="thickLine" presStyleLbl="alignNode1" presStyleIdx="2" presStyleCnt="4"/>
      <dgm:spPr/>
    </dgm:pt>
    <dgm:pt modelId="{B0BE405B-3B85-4827-A533-CD57ECD770CF}" type="pres">
      <dgm:prSet presAssocID="{D13FC1D5-81F3-43AE-B9D5-2949B13F78F9}" presName="horz1" presStyleCnt="0"/>
      <dgm:spPr/>
    </dgm:pt>
    <dgm:pt modelId="{DC4D7138-10FF-412C-83DE-A27277717C3B}" type="pres">
      <dgm:prSet presAssocID="{D13FC1D5-81F3-43AE-B9D5-2949B13F78F9}" presName="tx1" presStyleLbl="revTx" presStyleIdx="2" presStyleCnt="4"/>
      <dgm:spPr/>
    </dgm:pt>
    <dgm:pt modelId="{546F3AA9-46C7-4229-8505-D873EDCAA74D}" type="pres">
      <dgm:prSet presAssocID="{D13FC1D5-81F3-43AE-B9D5-2949B13F78F9}" presName="vert1" presStyleCnt="0"/>
      <dgm:spPr/>
    </dgm:pt>
    <dgm:pt modelId="{6D05376B-8593-4BDD-8ADA-B3C0193F89A1}" type="pres">
      <dgm:prSet presAssocID="{7D0F6D41-CEBF-452F-895C-822F341261F7}" presName="thickLine" presStyleLbl="alignNode1" presStyleIdx="3" presStyleCnt="4"/>
      <dgm:spPr/>
    </dgm:pt>
    <dgm:pt modelId="{88A1BC8F-F00C-4BCE-8867-D904C515FBCD}" type="pres">
      <dgm:prSet presAssocID="{7D0F6D41-CEBF-452F-895C-822F341261F7}" presName="horz1" presStyleCnt="0"/>
      <dgm:spPr/>
    </dgm:pt>
    <dgm:pt modelId="{1F235C71-E75F-41C6-9A21-F983DBD5A8CC}" type="pres">
      <dgm:prSet presAssocID="{7D0F6D41-CEBF-452F-895C-822F341261F7}" presName="tx1" presStyleLbl="revTx" presStyleIdx="3" presStyleCnt="4"/>
      <dgm:spPr/>
    </dgm:pt>
    <dgm:pt modelId="{06E2FAC1-29C7-4957-A475-DB7BA3D09432}" type="pres">
      <dgm:prSet presAssocID="{7D0F6D41-CEBF-452F-895C-822F341261F7}" presName="vert1" presStyleCnt="0"/>
      <dgm:spPr/>
    </dgm:pt>
  </dgm:ptLst>
  <dgm:cxnLst>
    <dgm:cxn modelId="{42FBC90D-82E2-43D1-9488-5B551BDDEAF9}" type="presOf" srcId="{7D0F6D41-CEBF-452F-895C-822F341261F7}" destId="{1F235C71-E75F-41C6-9A21-F983DBD5A8CC}" srcOrd="0" destOrd="0" presId="urn:microsoft.com/office/officeart/2008/layout/LinedList"/>
    <dgm:cxn modelId="{D069C22E-1821-4EE6-B7B3-551790ACAE0D}" srcId="{DFC23E88-9C32-4AC1-BD8B-559D021693E5}" destId="{D50DDDAA-7AC8-4FCB-B648-FF1DA0FF8AB3}" srcOrd="0" destOrd="0" parTransId="{85FD2F1F-FD2F-425B-A12C-E006CD59EE69}" sibTransId="{9AE02AE2-A140-48E4-B4CF-9694DD2C3CEE}"/>
    <dgm:cxn modelId="{CF38A75C-9F76-43F6-B4F7-7B2B19DC0435}" type="presOf" srcId="{D50DDDAA-7AC8-4FCB-B648-FF1DA0FF8AB3}" destId="{80BC3B75-529D-44B8-9D39-E88210D79DC1}" srcOrd="0" destOrd="0" presId="urn:microsoft.com/office/officeart/2008/layout/LinedList"/>
    <dgm:cxn modelId="{8CA52547-6C58-494C-88E4-1C1A9B2F1FA4}" srcId="{DFC23E88-9C32-4AC1-BD8B-559D021693E5}" destId="{7D0F6D41-CEBF-452F-895C-822F341261F7}" srcOrd="3" destOrd="0" parTransId="{6FEDB990-DB7A-4125-974F-009612F29E37}" sibTransId="{C2A6875A-1A74-4A3B-8BFA-B3281DA2C480}"/>
    <dgm:cxn modelId="{BFFF1388-DDC1-49AC-9E0F-8758A0495F95}" type="presOf" srcId="{DFC23E88-9C32-4AC1-BD8B-559D021693E5}" destId="{15F81680-8130-49C1-80C5-17C735FBB67C}" srcOrd="0" destOrd="0" presId="urn:microsoft.com/office/officeart/2008/layout/LinedList"/>
    <dgm:cxn modelId="{D8208697-29B5-42B6-93DE-AA5B19996713}" type="presOf" srcId="{450387C6-FD19-4DA0-B770-2EDF43335560}" destId="{BFE7CFE0-F350-4B94-8B5A-F88145FEA84C}" srcOrd="0" destOrd="0" presId="urn:microsoft.com/office/officeart/2008/layout/LinedList"/>
    <dgm:cxn modelId="{0BA307B6-689A-45D3-8955-C5F3372AF084}" srcId="{DFC23E88-9C32-4AC1-BD8B-559D021693E5}" destId="{450387C6-FD19-4DA0-B770-2EDF43335560}" srcOrd="1" destOrd="0" parTransId="{C3DAB0ED-13BA-48C0-A5DC-A45ED988526B}" sibTransId="{A5544BA0-B83C-416D-99A4-2963DB599F5E}"/>
    <dgm:cxn modelId="{0860A3EB-BF4B-433B-9DB4-6C7F08C4DCFA}" srcId="{DFC23E88-9C32-4AC1-BD8B-559D021693E5}" destId="{D13FC1D5-81F3-43AE-B9D5-2949B13F78F9}" srcOrd="2" destOrd="0" parTransId="{0CEB6D87-DE89-4B41-815C-6E30019D041B}" sibTransId="{98AE41AC-5367-4893-8E84-95D997FC222B}"/>
    <dgm:cxn modelId="{5ABD4EFE-0D0E-4361-A8B0-B3D44CB37AC2}" type="presOf" srcId="{D13FC1D5-81F3-43AE-B9D5-2949B13F78F9}" destId="{DC4D7138-10FF-412C-83DE-A27277717C3B}" srcOrd="0" destOrd="0" presId="urn:microsoft.com/office/officeart/2008/layout/LinedList"/>
    <dgm:cxn modelId="{C2767FC6-E5B8-4A96-95CE-E9DBB17DEE8D}" type="presParOf" srcId="{15F81680-8130-49C1-80C5-17C735FBB67C}" destId="{0F061BC2-0351-4144-B9EE-D2637EBCDB76}" srcOrd="0" destOrd="0" presId="urn:microsoft.com/office/officeart/2008/layout/LinedList"/>
    <dgm:cxn modelId="{58CA0CAC-5393-4213-936E-152FC0329496}" type="presParOf" srcId="{15F81680-8130-49C1-80C5-17C735FBB67C}" destId="{FDE28CDC-5FC0-42EC-BE54-6AEF48ADFAA2}" srcOrd="1" destOrd="0" presId="urn:microsoft.com/office/officeart/2008/layout/LinedList"/>
    <dgm:cxn modelId="{F6C3D7FD-541D-4127-9D16-04C271524B32}" type="presParOf" srcId="{FDE28CDC-5FC0-42EC-BE54-6AEF48ADFAA2}" destId="{80BC3B75-529D-44B8-9D39-E88210D79DC1}" srcOrd="0" destOrd="0" presId="urn:microsoft.com/office/officeart/2008/layout/LinedList"/>
    <dgm:cxn modelId="{476EF6A0-136B-43D4-89A3-158D6ED07886}" type="presParOf" srcId="{FDE28CDC-5FC0-42EC-BE54-6AEF48ADFAA2}" destId="{AEC808A0-61F8-4256-A273-57219ED80662}" srcOrd="1" destOrd="0" presId="urn:microsoft.com/office/officeart/2008/layout/LinedList"/>
    <dgm:cxn modelId="{2376ABFC-3D55-463A-BB13-BAB9CFC57CB1}" type="presParOf" srcId="{15F81680-8130-49C1-80C5-17C735FBB67C}" destId="{9A0A61DD-4723-4C42-A9CC-B314068A7ED1}" srcOrd="2" destOrd="0" presId="urn:microsoft.com/office/officeart/2008/layout/LinedList"/>
    <dgm:cxn modelId="{EA7DCF8A-2E25-4B1D-BC0A-9FB83EA8BE5B}" type="presParOf" srcId="{15F81680-8130-49C1-80C5-17C735FBB67C}" destId="{F584B41C-A12A-4677-B455-D539DC77DE41}" srcOrd="3" destOrd="0" presId="urn:microsoft.com/office/officeart/2008/layout/LinedList"/>
    <dgm:cxn modelId="{DD54659B-6D4F-4836-9107-DE285F8FCD1E}" type="presParOf" srcId="{F584B41C-A12A-4677-B455-D539DC77DE41}" destId="{BFE7CFE0-F350-4B94-8B5A-F88145FEA84C}" srcOrd="0" destOrd="0" presId="urn:microsoft.com/office/officeart/2008/layout/LinedList"/>
    <dgm:cxn modelId="{370A4719-43AD-4086-B769-B801BBA1C7F6}" type="presParOf" srcId="{F584B41C-A12A-4677-B455-D539DC77DE41}" destId="{D345519B-03EA-4B5A-A0C2-11B5A3744C09}" srcOrd="1" destOrd="0" presId="urn:microsoft.com/office/officeart/2008/layout/LinedList"/>
    <dgm:cxn modelId="{4CFFDCED-8A5D-445B-B746-B9E3C160E7DF}" type="presParOf" srcId="{15F81680-8130-49C1-80C5-17C735FBB67C}" destId="{83326CC0-B383-4BAD-955C-AF6AAABEA1B9}" srcOrd="4" destOrd="0" presId="urn:microsoft.com/office/officeart/2008/layout/LinedList"/>
    <dgm:cxn modelId="{4C1AB0C7-7DE6-45E3-B40A-BC7A490CB70E}" type="presParOf" srcId="{15F81680-8130-49C1-80C5-17C735FBB67C}" destId="{B0BE405B-3B85-4827-A533-CD57ECD770CF}" srcOrd="5" destOrd="0" presId="urn:microsoft.com/office/officeart/2008/layout/LinedList"/>
    <dgm:cxn modelId="{5748A5B6-205F-4E0F-A9C9-8D77DE0E29CD}" type="presParOf" srcId="{B0BE405B-3B85-4827-A533-CD57ECD770CF}" destId="{DC4D7138-10FF-412C-83DE-A27277717C3B}" srcOrd="0" destOrd="0" presId="urn:microsoft.com/office/officeart/2008/layout/LinedList"/>
    <dgm:cxn modelId="{371458C0-8024-44B2-934F-67EC9EFE2542}" type="presParOf" srcId="{B0BE405B-3B85-4827-A533-CD57ECD770CF}" destId="{546F3AA9-46C7-4229-8505-D873EDCAA74D}" srcOrd="1" destOrd="0" presId="urn:microsoft.com/office/officeart/2008/layout/LinedList"/>
    <dgm:cxn modelId="{7CD3086E-D7D2-4E2F-86ED-3D5F707D56F4}" type="presParOf" srcId="{15F81680-8130-49C1-80C5-17C735FBB67C}" destId="{6D05376B-8593-4BDD-8ADA-B3C0193F89A1}" srcOrd="6" destOrd="0" presId="urn:microsoft.com/office/officeart/2008/layout/LinedList"/>
    <dgm:cxn modelId="{2D52A5E2-1295-4E32-A40C-F18ABB71483A}" type="presParOf" srcId="{15F81680-8130-49C1-80C5-17C735FBB67C}" destId="{88A1BC8F-F00C-4BCE-8867-D904C515FBCD}" srcOrd="7" destOrd="0" presId="urn:microsoft.com/office/officeart/2008/layout/LinedList"/>
    <dgm:cxn modelId="{206E5BED-231B-47EF-A272-DA0E665207EB}" type="presParOf" srcId="{88A1BC8F-F00C-4BCE-8867-D904C515FBCD}" destId="{1F235C71-E75F-41C6-9A21-F983DBD5A8CC}" srcOrd="0" destOrd="0" presId="urn:microsoft.com/office/officeart/2008/layout/LinedList"/>
    <dgm:cxn modelId="{877C3C76-A4CF-492C-A173-FBCBB7A23F44}" type="presParOf" srcId="{88A1BC8F-F00C-4BCE-8867-D904C515FBCD}" destId="{06E2FAC1-29C7-4957-A475-DB7BA3D0943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CC74DA-4BE9-4B86-A8C2-ABDE4269A17C}"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7A0433A0-1CB0-4B31-8C47-7ED56B6B5DD0}">
      <dgm:prSet/>
      <dgm:spPr/>
      <dgm:t>
        <a:bodyPr/>
        <a:lstStyle/>
        <a:p>
          <a:r>
            <a:rPr lang="en-GB"/>
            <a:t>Extended closure follows improvement in stock condition and downward revision of fishing pressure. No reward for industry accepting conservation measures.</a:t>
          </a:r>
          <a:endParaRPr lang="en-US"/>
        </a:p>
      </dgm:t>
    </dgm:pt>
    <dgm:pt modelId="{7994FAFE-8BED-4CC8-BB69-3779B9321AC5}" type="parTrans" cxnId="{506A9FE0-F3F5-4D2A-B574-3B71128ACB27}">
      <dgm:prSet/>
      <dgm:spPr/>
      <dgm:t>
        <a:bodyPr/>
        <a:lstStyle/>
        <a:p>
          <a:endParaRPr lang="en-US"/>
        </a:p>
      </dgm:t>
    </dgm:pt>
    <dgm:pt modelId="{05DA4D59-7FDD-4E5C-81F0-C4599300CA26}" type="sibTrans" cxnId="{506A9FE0-F3F5-4D2A-B574-3B71128ACB27}">
      <dgm:prSet/>
      <dgm:spPr/>
      <dgm:t>
        <a:bodyPr/>
        <a:lstStyle/>
        <a:p>
          <a:endParaRPr lang="en-US"/>
        </a:p>
      </dgm:t>
    </dgm:pt>
    <dgm:pt modelId="{207F3F82-C500-4D9E-BAA2-EBB9CF7DE4A8}">
      <dgm:prSet/>
      <dgm:spPr/>
      <dgm:t>
        <a:bodyPr/>
        <a:lstStyle/>
        <a:p>
          <a:r>
            <a:rPr lang="en-GB"/>
            <a:t>Economic implications not considered – are proving considerable.</a:t>
          </a:r>
          <a:endParaRPr lang="en-US"/>
        </a:p>
      </dgm:t>
    </dgm:pt>
    <dgm:pt modelId="{94D9CAE6-D45D-478D-9829-4A3FE12B09E2}" type="parTrans" cxnId="{1924846A-67AC-4AEC-BCDF-E2FDF7676B7C}">
      <dgm:prSet/>
      <dgm:spPr/>
      <dgm:t>
        <a:bodyPr/>
        <a:lstStyle/>
        <a:p>
          <a:endParaRPr lang="en-US"/>
        </a:p>
      </dgm:t>
    </dgm:pt>
    <dgm:pt modelId="{DED0FDF6-BBE1-4CEC-A290-F7559D9E51AB}" type="sibTrans" cxnId="{1924846A-67AC-4AEC-BCDF-E2FDF7676B7C}">
      <dgm:prSet/>
      <dgm:spPr/>
      <dgm:t>
        <a:bodyPr/>
        <a:lstStyle/>
        <a:p>
          <a:endParaRPr lang="en-US"/>
        </a:p>
      </dgm:t>
    </dgm:pt>
    <dgm:pt modelId="{043700DA-3265-4B40-9BD2-D736AA5B460B}">
      <dgm:prSet/>
      <dgm:spPr/>
      <dgm:t>
        <a:bodyPr/>
        <a:lstStyle/>
        <a:p>
          <a:r>
            <a:rPr lang="en-GB"/>
            <a:t>Short notice – less than 1 week prior to closure.</a:t>
          </a:r>
          <a:endParaRPr lang="en-US"/>
        </a:p>
      </dgm:t>
    </dgm:pt>
    <dgm:pt modelId="{1D000D2E-2C42-4DF0-9146-6EA4B03A74E2}" type="parTrans" cxnId="{25FD6534-E451-43F5-9315-6964012A6F57}">
      <dgm:prSet/>
      <dgm:spPr/>
      <dgm:t>
        <a:bodyPr/>
        <a:lstStyle/>
        <a:p>
          <a:endParaRPr lang="en-US"/>
        </a:p>
      </dgm:t>
    </dgm:pt>
    <dgm:pt modelId="{8D0B4347-43AB-425B-BF0B-BCCF53B94F4A}" type="sibTrans" cxnId="{25FD6534-E451-43F5-9315-6964012A6F57}">
      <dgm:prSet/>
      <dgm:spPr/>
      <dgm:t>
        <a:bodyPr/>
        <a:lstStyle/>
        <a:p>
          <a:endParaRPr lang="en-US"/>
        </a:p>
      </dgm:t>
    </dgm:pt>
    <dgm:pt modelId="{E701825C-075F-451E-A1D0-F8DDF76C8122}">
      <dgm:prSet/>
      <dgm:spPr/>
      <dgm:t>
        <a:bodyPr/>
        <a:lstStyle/>
        <a:p>
          <a:r>
            <a:rPr lang="en-GB"/>
            <a:t>Closure imposed following prolonged and constructive effort by industry and DEFRA to develop co-management.</a:t>
          </a:r>
          <a:endParaRPr lang="en-US"/>
        </a:p>
      </dgm:t>
    </dgm:pt>
    <dgm:pt modelId="{3F63C5B7-DDCF-4241-A85D-348DF68BB50A}" type="parTrans" cxnId="{B6029860-F9CD-4884-A958-849AA8005B92}">
      <dgm:prSet/>
      <dgm:spPr/>
      <dgm:t>
        <a:bodyPr/>
        <a:lstStyle/>
        <a:p>
          <a:endParaRPr lang="en-US"/>
        </a:p>
      </dgm:t>
    </dgm:pt>
    <dgm:pt modelId="{E3636251-C6CE-43E0-BFA8-8F1DC71DFD1B}" type="sibTrans" cxnId="{B6029860-F9CD-4884-A958-849AA8005B92}">
      <dgm:prSet/>
      <dgm:spPr/>
      <dgm:t>
        <a:bodyPr/>
        <a:lstStyle/>
        <a:p>
          <a:endParaRPr lang="en-US"/>
        </a:p>
      </dgm:t>
    </dgm:pt>
    <dgm:pt modelId="{EDC1CE84-6CC2-4441-9756-68FC94FF09D0}">
      <dgm:prSet/>
      <dgm:spPr/>
      <dgm:t>
        <a:bodyPr/>
        <a:lstStyle/>
        <a:p>
          <a:r>
            <a:rPr lang="en-GB"/>
            <a:t>Scotland – Scottish Government “signed off” the agreement in spite of disproportionate impact on Scottish vessels.</a:t>
          </a:r>
          <a:endParaRPr lang="en-US"/>
        </a:p>
      </dgm:t>
    </dgm:pt>
    <dgm:pt modelId="{EDDB3875-4076-4CC7-ADBE-79AA43CC2333}" type="parTrans" cxnId="{829DA81D-1B53-42F6-85F3-DA118D9498E0}">
      <dgm:prSet/>
      <dgm:spPr/>
      <dgm:t>
        <a:bodyPr/>
        <a:lstStyle/>
        <a:p>
          <a:endParaRPr lang="en-US"/>
        </a:p>
      </dgm:t>
    </dgm:pt>
    <dgm:pt modelId="{3206BBD1-7E4E-49C6-B0DF-7A6EB6D46414}" type="sibTrans" cxnId="{829DA81D-1B53-42F6-85F3-DA118D9498E0}">
      <dgm:prSet/>
      <dgm:spPr/>
      <dgm:t>
        <a:bodyPr/>
        <a:lstStyle/>
        <a:p>
          <a:endParaRPr lang="en-US"/>
        </a:p>
      </dgm:t>
    </dgm:pt>
    <dgm:pt modelId="{7600623A-D761-42BF-9E5A-C58044A04B6F}" type="pres">
      <dgm:prSet presAssocID="{6FCC74DA-4BE9-4B86-A8C2-ABDE4269A17C}" presName="vert0" presStyleCnt="0">
        <dgm:presLayoutVars>
          <dgm:dir/>
          <dgm:animOne val="branch"/>
          <dgm:animLvl val="lvl"/>
        </dgm:presLayoutVars>
      </dgm:prSet>
      <dgm:spPr/>
    </dgm:pt>
    <dgm:pt modelId="{4060D024-0A01-435E-BF67-C5AE724E65DA}" type="pres">
      <dgm:prSet presAssocID="{7A0433A0-1CB0-4B31-8C47-7ED56B6B5DD0}" presName="thickLine" presStyleLbl="alignNode1" presStyleIdx="0" presStyleCnt="5"/>
      <dgm:spPr/>
    </dgm:pt>
    <dgm:pt modelId="{E19CE2B5-261E-4D1B-A385-17EA46ADB3A1}" type="pres">
      <dgm:prSet presAssocID="{7A0433A0-1CB0-4B31-8C47-7ED56B6B5DD0}" presName="horz1" presStyleCnt="0"/>
      <dgm:spPr/>
    </dgm:pt>
    <dgm:pt modelId="{DDE96999-B220-4A56-9D74-305EB32551C4}" type="pres">
      <dgm:prSet presAssocID="{7A0433A0-1CB0-4B31-8C47-7ED56B6B5DD0}" presName="tx1" presStyleLbl="revTx" presStyleIdx="0" presStyleCnt="5"/>
      <dgm:spPr/>
    </dgm:pt>
    <dgm:pt modelId="{D00F3F36-CDA9-4934-A942-1F0D1594DCA9}" type="pres">
      <dgm:prSet presAssocID="{7A0433A0-1CB0-4B31-8C47-7ED56B6B5DD0}" presName="vert1" presStyleCnt="0"/>
      <dgm:spPr/>
    </dgm:pt>
    <dgm:pt modelId="{CB3C5AA4-05B2-4716-87C8-2581F8544996}" type="pres">
      <dgm:prSet presAssocID="{207F3F82-C500-4D9E-BAA2-EBB9CF7DE4A8}" presName="thickLine" presStyleLbl="alignNode1" presStyleIdx="1" presStyleCnt="5"/>
      <dgm:spPr/>
    </dgm:pt>
    <dgm:pt modelId="{83E3FC2B-3C71-4D5D-B2DD-F84DD77E17AD}" type="pres">
      <dgm:prSet presAssocID="{207F3F82-C500-4D9E-BAA2-EBB9CF7DE4A8}" presName="horz1" presStyleCnt="0"/>
      <dgm:spPr/>
    </dgm:pt>
    <dgm:pt modelId="{FAE15C8A-CF13-4CD0-9B29-4D58047B3572}" type="pres">
      <dgm:prSet presAssocID="{207F3F82-C500-4D9E-BAA2-EBB9CF7DE4A8}" presName="tx1" presStyleLbl="revTx" presStyleIdx="1" presStyleCnt="5"/>
      <dgm:spPr/>
    </dgm:pt>
    <dgm:pt modelId="{3998E721-B479-40BC-BF14-A2EF6FA06CBB}" type="pres">
      <dgm:prSet presAssocID="{207F3F82-C500-4D9E-BAA2-EBB9CF7DE4A8}" presName="vert1" presStyleCnt="0"/>
      <dgm:spPr/>
    </dgm:pt>
    <dgm:pt modelId="{843C411E-D217-4ECB-A206-1E9B89BD45B4}" type="pres">
      <dgm:prSet presAssocID="{043700DA-3265-4B40-9BD2-D736AA5B460B}" presName="thickLine" presStyleLbl="alignNode1" presStyleIdx="2" presStyleCnt="5"/>
      <dgm:spPr/>
    </dgm:pt>
    <dgm:pt modelId="{95DB7EFC-BD09-4FA0-961B-35FE564E6F18}" type="pres">
      <dgm:prSet presAssocID="{043700DA-3265-4B40-9BD2-D736AA5B460B}" presName="horz1" presStyleCnt="0"/>
      <dgm:spPr/>
    </dgm:pt>
    <dgm:pt modelId="{A353A5BD-D4A3-4401-A7A6-CE23E8D2E1A3}" type="pres">
      <dgm:prSet presAssocID="{043700DA-3265-4B40-9BD2-D736AA5B460B}" presName="tx1" presStyleLbl="revTx" presStyleIdx="2" presStyleCnt="5"/>
      <dgm:spPr/>
    </dgm:pt>
    <dgm:pt modelId="{EF742667-ED41-4EB3-A418-FDE4EFEAD8C9}" type="pres">
      <dgm:prSet presAssocID="{043700DA-3265-4B40-9BD2-D736AA5B460B}" presName="vert1" presStyleCnt="0"/>
      <dgm:spPr/>
    </dgm:pt>
    <dgm:pt modelId="{96725436-68BF-48E9-9BB4-84B091E7E181}" type="pres">
      <dgm:prSet presAssocID="{E701825C-075F-451E-A1D0-F8DDF76C8122}" presName="thickLine" presStyleLbl="alignNode1" presStyleIdx="3" presStyleCnt="5"/>
      <dgm:spPr/>
    </dgm:pt>
    <dgm:pt modelId="{2A78C048-D267-4780-BE00-2A4474849B54}" type="pres">
      <dgm:prSet presAssocID="{E701825C-075F-451E-A1D0-F8DDF76C8122}" presName="horz1" presStyleCnt="0"/>
      <dgm:spPr/>
    </dgm:pt>
    <dgm:pt modelId="{AEB0FD15-2FBE-4AA4-8B07-EFC1C38F4337}" type="pres">
      <dgm:prSet presAssocID="{E701825C-075F-451E-A1D0-F8DDF76C8122}" presName="tx1" presStyleLbl="revTx" presStyleIdx="3" presStyleCnt="5"/>
      <dgm:spPr/>
    </dgm:pt>
    <dgm:pt modelId="{0860E1C8-E512-4E1B-BDAA-491C3A6D12E3}" type="pres">
      <dgm:prSet presAssocID="{E701825C-075F-451E-A1D0-F8DDF76C8122}" presName="vert1" presStyleCnt="0"/>
      <dgm:spPr/>
    </dgm:pt>
    <dgm:pt modelId="{9E5D37AC-0CD4-4E1B-872D-751878D53335}" type="pres">
      <dgm:prSet presAssocID="{EDC1CE84-6CC2-4441-9756-68FC94FF09D0}" presName="thickLine" presStyleLbl="alignNode1" presStyleIdx="4" presStyleCnt="5"/>
      <dgm:spPr/>
    </dgm:pt>
    <dgm:pt modelId="{8F3E3EDD-D9A3-4886-9DE0-B8AF8AB6AC9E}" type="pres">
      <dgm:prSet presAssocID="{EDC1CE84-6CC2-4441-9756-68FC94FF09D0}" presName="horz1" presStyleCnt="0"/>
      <dgm:spPr/>
    </dgm:pt>
    <dgm:pt modelId="{F6AA55AC-1679-42DF-A899-535EDDC6F6F0}" type="pres">
      <dgm:prSet presAssocID="{EDC1CE84-6CC2-4441-9756-68FC94FF09D0}" presName="tx1" presStyleLbl="revTx" presStyleIdx="4" presStyleCnt="5"/>
      <dgm:spPr/>
    </dgm:pt>
    <dgm:pt modelId="{0BA944AB-8385-4B77-86DA-DF74560EA79A}" type="pres">
      <dgm:prSet presAssocID="{EDC1CE84-6CC2-4441-9756-68FC94FF09D0}" presName="vert1" presStyleCnt="0"/>
      <dgm:spPr/>
    </dgm:pt>
  </dgm:ptLst>
  <dgm:cxnLst>
    <dgm:cxn modelId="{2DA6960F-0E6C-4209-AE65-DC87FA0BE2D9}" type="presOf" srcId="{043700DA-3265-4B40-9BD2-D736AA5B460B}" destId="{A353A5BD-D4A3-4401-A7A6-CE23E8D2E1A3}" srcOrd="0" destOrd="0" presId="urn:microsoft.com/office/officeart/2008/layout/LinedList"/>
    <dgm:cxn modelId="{8CC1B213-3832-4DC4-BED2-2F4FB832BB33}" type="presOf" srcId="{207F3F82-C500-4D9E-BAA2-EBB9CF7DE4A8}" destId="{FAE15C8A-CF13-4CD0-9B29-4D58047B3572}" srcOrd="0" destOrd="0" presId="urn:microsoft.com/office/officeart/2008/layout/LinedList"/>
    <dgm:cxn modelId="{829DA81D-1B53-42F6-85F3-DA118D9498E0}" srcId="{6FCC74DA-4BE9-4B86-A8C2-ABDE4269A17C}" destId="{EDC1CE84-6CC2-4441-9756-68FC94FF09D0}" srcOrd="4" destOrd="0" parTransId="{EDDB3875-4076-4CC7-ADBE-79AA43CC2333}" sibTransId="{3206BBD1-7E4E-49C6-B0DF-7A6EB6D46414}"/>
    <dgm:cxn modelId="{25FD6534-E451-43F5-9315-6964012A6F57}" srcId="{6FCC74DA-4BE9-4B86-A8C2-ABDE4269A17C}" destId="{043700DA-3265-4B40-9BD2-D736AA5B460B}" srcOrd="2" destOrd="0" parTransId="{1D000D2E-2C42-4DF0-9146-6EA4B03A74E2}" sibTransId="{8D0B4347-43AB-425B-BF0B-BCCF53B94F4A}"/>
    <dgm:cxn modelId="{353CD537-3B81-4E5C-9CB0-2091CFF322F2}" type="presOf" srcId="{6FCC74DA-4BE9-4B86-A8C2-ABDE4269A17C}" destId="{7600623A-D761-42BF-9E5A-C58044A04B6F}" srcOrd="0" destOrd="0" presId="urn:microsoft.com/office/officeart/2008/layout/LinedList"/>
    <dgm:cxn modelId="{B6029860-F9CD-4884-A958-849AA8005B92}" srcId="{6FCC74DA-4BE9-4B86-A8C2-ABDE4269A17C}" destId="{E701825C-075F-451E-A1D0-F8DDF76C8122}" srcOrd="3" destOrd="0" parTransId="{3F63C5B7-DDCF-4241-A85D-348DF68BB50A}" sibTransId="{E3636251-C6CE-43E0-BFA8-8F1DC71DFD1B}"/>
    <dgm:cxn modelId="{1924846A-67AC-4AEC-BCDF-E2FDF7676B7C}" srcId="{6FCC74DA-4BE9-4B86-A8C2-ABDE4269A17C}" destId="{207F3F82-C500-4D9E-BAA2-EBB9CF7DE4A8}" srcOrd="1" destOrd="0" parTransId="{94D9CAE6-D45D-478D-9829-4A3FE12B09E2}" sibTransId="{DED0FDF6-BBE1-4CEC-A290-F7559D9E51AB}"/>
    <dgm:cxn modelId="{C6CE0158-ECD5-4632-9098-1B5F4269FBE4}" type="presOf" srcId="{7A0433A0-1CB0-4B31-8C47-7ED56B6B5DD0}" destId="{DDE96999-B220-4A56-9D74-305EB32551C4}" srcOrd="0" destOrd="0" presId="urn:microsoft.com/office/officeart/2008/layout/LinedList"/>
    <dgm:cxn modelId="{11CB35C3-0201-4A5C-A354-05AFB545E934}" type="presOf" srcId="{EDC1CE84-6CC2-4441-9756-68FC94FF09D0}" destId="{F6AA55AC-1679-42DF-A899-535EDDC6F6F0}" srcOrd="0" destOrd="0" presId="urn:microsoft.com/office/officeart/2008/layout/LinedList"/>
    <dgm:cxn modelId="{506A9FE0-F3F5-4D2A-B574-3B71128ACB27}" srcId="{6FCC74DA-4BE9-4B86-A8C2-ABDE4269A17C}" destId="{7A0433A0-1CB0-4B31-8C47-7ED56B6B5DD0}" srcOrd="0" destOrd="0" parTransId="{7994FAFE-8BED-4CC8-BB69-3779B9321AC5}" sibTransId="{05DA4D59-7FDD-4E5C-81F0-C4599300CA26}"/>
    <dgm:cxn modelId="{7B3431EE-14FB-4A90-9715-C78CCFCA43BF}" type="presOf" srcId="{E701825C-075F-451E-A1D0-F8DDF76C8122}" destId="{AEB0FD15-2FBE-4AA4-8B07-EFC1C38F4337}" srcOrd="0" destOrd="0" presId="urn:microsoft.com/office/officeart/2008/layout/LinedList"/>
    <dgm:cxn modelId="{5DA2BB96-4E4A-4A75-9D59-8F1E299B9D11}" type="presParOf" srcId="{7600623A-D761-42BF-9E5A-C58044A04B6F}" destId="{4060D024-0A01-435E-BF67-C5AE724E65DA}" srcOrd="0" destOrd="0" presId="urn:microsoft.com/office/officeart/2008/layout/LinedList"/>
    <dgm:cxn modelId="{CA7B7792-A294-419D-B31D-8D443D38F64B}" type="presParOf" srcId="{7600623A-D761-42BF-9E5A-C58044A04B6F}" destId="{E19CE2B5-261E-4D1B-A385-17EA46ADB3A1}" srcOrd="1" destOrd="0" presId="urn:microsoft.com/office/officeart/2008/layout/LinedList"/>
    <dgm:cxn modelId="{7ED23931-BD19-4A93-886E-2CF169D589E1}" type="presParOf" srcId="{E19CE2B5-261E-4D1B-A385-17EA46ADB3A1}" destId="{DDE96999-B220-4A56-9D74-305EB32551C4}" srcOrd="0" destOrd="0" presId="urn:microsoft.com/office/officeart/2008/layout/LinedList"/>
    <dgm:cxn modelId="{AE3314F3-25F8-4423-88EA-A41E530B8EC5}" type="presParOf" srcId="{E19CE2B5-261E-4D1B-A385-17EA46ADB3A1}" destId="{D00F3F36-CDA9-4934-A942-1F0D1594DCA9}" srcOrd="1" destOrd="0" presId="urn:microsoft.com/office/officeart/2008/layout/LinedList"/>
    <dgm:cxn modelId="{E5CFB515-F546-4D1E-A60D-0A72F11A6D4D}" type="presParOf" srcId="{7600623A-D761-42BF-9E5A-C58044A04B6F}" destId="{CB3C5AA4-05B2-4716-87C8-2581F8544996}" srcOrd="2" destOrd="0" presId="urn:microsoft.com/office/officeart/2008/layout/LinedList"/>
    <dgm:cxn modelId="{69AF7C68-B579-40A2-8200-0CAF98C69119}" type="presParOf" srcId="{7600623A-D761-42BF-9E5A-C58044A04B6F}" destId="{83E3FC2B-3C71-4D5D-B2DD-F84DD77E17AD}" srcOrd="3" destOrd="0" presId="urn:microsoft.com/office/officeart/2008/layout/LinedList"/>
    <dgm:cxn modelId="{783AC5AD-515A-49B4-B69B-75A2F606CDCC}" type="presParOf" srcId="{83E3FC2B-3C71-4D5D-B2DD-F84DD77E17AD}" destId="{FAE15C8A-CF13-4CD0-9B29-4D58047B3572}" srcOrd="0" destOrd="0" presId="urn:microsoft.com/office/officeart/2008/layout/LinedList"/>
    <dgm:cxn modelId="{19CB0140-1436-4467-A0FA-273AEB62FC8A}" type="presParOf" srcId="{83E3FC2B-3C71-4D5D-B2DD-F84DD77E17AD}" destId="{3998E721-B479-40BC-BF14-A2EF6FA06CBB}" srcOrd="1" destOrd="0" presId="urn:microsoft.com/office/officeart/2008/layout/LinedList"/>
    <dgm:cxn modelId="{ACA229A6-80A1-4EED-A0D2-B61E6DD55D58}" type="presParOf" srcId="{7600623A-D761-42BF-9E5A-C58044A04B6F}" destId="{843C411E-D217-4ECB-A206-1E9B89BD45B4}" srcOrd="4" destOrd="0" presId="urn:microsoft.com/office/officeart/2008/layout/LinedList"/>
    <dgm:cxn modelId="{0D192040-FA41-44D6-A0F7-2CC3BB73E5A0}" type="presParOf" srcId="{7600623A-D761-42BF-9E5A-C58044A04B6F}" destId="{95DB7EFC-BD09-4FA0-961B-35FE564E6F18}" srcOrd="5" destOrd="0" presId="urn:microsoft.com/office/officeart/2008/layout/LinedList"/>
    <dgm:cxn modelId="{BEAF251B-DBC8-4482-B6E8-70A11E53511C}" type="presParOf" srcId="{95DB7EFC-BD09-4FA0-961B-35FE564E6F18}" destId="{A353A5BD-D4A3-4401-A7A6-CE23E8D2E1A3}" srcOrd="0" destOrd="0" presId="urn:microsoft.com/office/officeart/2008/layout/LinedList"/>
    <dgm:cxn modelId="{5B96E2D8-CAE5-4246-96C6-35E518DA465A}" type="presParOf" srcId="{95DB7EFC-BD09-4FA0-961B-35FE564E6F18}" destId="{EF742667-ED41-4EB3-A418-FDE4EFEAD8C9}" srcOrd="1" destOrd="0" presId="urn:microsoft.com/office/officeart/2008/layout/LinedList"/>
    <dgm:cxn modelId="{0AD4933F-1B77-490A-8CAF-ADD5A870218B}" type="presParOf" srcId="{7600623A-D761-42BF-9E5A-C58044A04B6F}" destId="{96725436-68BF-48E9-9BB4-84B091E7E181}" srcOrd="6" destOrd="0" presId="urn:microsoft.com/office/officeart/2008/layout/LinedList"/>
    <dgm:cxn modelId="{D213DB92-94CA-468E-9154-81A13C3D4D43}" type="presParOf" srcId="{7600623A-D761-42BF-9E5A-C58044A04B6F}" destId="{2A78C048-D267-4780-BE00-2A4474849B54}" srcOrd="7" destOrd="0" presId="urn:microsoft.com/office/officeart/2008/layout/LinedList"/>
    <dgm:cxn modelId="{EF3717AF-F8FF-4041-A1A5-65321759B920}" type="presParOf" srcId="{2A78C048-D267-4780-BE00-2A4474849B54}" destId="{AEB0FD15-2FBE-4AA4-8B07-EFC1C38F4337}" srcOrd="0" destOrd="0" presId="urn:microsoft.com/office/officeart/2008/layout/LinedList"/>
    <dgm:cxn modelId="{BE5772FC-CC1A-48C2-80B7-CCE35DD97659}" type="presParOf" srcId="{2A78C048-D267-4780-BE00-2A4474849B54}" destId="{0860E1C8-E512-4E1B-BDAA-491C3A6D12E3}" srcOrd="1" destOrd="0" presId="urn:microsoft.com/office/officeart/2008/layout/LinedList"/>
    <dgm:cxn modelId="{ADFAEA05-96DB-4958-9DC4-554FDA52A875}" type="presParOf" srcId="{7600623A-D761-42BF-9E5A-C58044A04B6F}" destId="{9E5D37AC-0CD4-4E1B-872D-751878D53335}" srcOrd="8" destOrd="0" presId="urn:microsoft.com/office/officeart/2008/layout/LinedList"/>
    <dgm:cxn modelId="{32E31C8A-8FC6-4FFC-9CE4-B16DCD72DB58}" type="presParOf" srcId="{7600623A-D761-42BF-9E5A-C58044A04B6F}" destId="{8F3E3EDD-D9A3-4886-9DE0-B8AF8AB6AC9E}" srcOrd="9" destOrd="0" presId="urn:microsoft.com/office/officeart/2008/layout/LinedList"/>
    <dgm:cxn modelId="{D792088B-A563-4D5D-807E-5F431C410BF6}" type="presParOf" srcId="{8F3E3EDD-D9A3-4886-9DE0-B8AF8AB6AC9E}" destId="{F6AA55AC-1679-42DF-A899-535EDDC6F6F0}" srcOrd="0" destOrd="0" presId="urn:microsoft.com/office/officeart/2008/layout/LinedList"/>
    <dgm:cxn modelId="{9BEF61BF-AB74-447A-97F0-E71217835833}" type="presParOf" srcId="{8F3E3EDD-D9A3-4886-9DE0-B8AF8AB6AC9E}" destId="{0BA944AB-8385-4B77-86DA-DF74560EA79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1575E75-E587-4F74-BCF3-CB507FFF7248}"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183D0D68-488C-4862-AC51-33B3B28878AF}">
      <dgm:prSet/>
      <dgm:spPr/>
      <dgm:t>
        <a:bodyPr/>
        <a:lstStyle/>
        <a:p>
          <a:r>
            <a:rPr lang="en-GB"/>
            <a:t>MMO accept no automatic roll-over of 2024 closure into 2025.</a:t>
          </a:r>
          <a:endParaRPr lang="en-US"/>
        </a:p>
      </dgm:t>
    </dgm:pt>
    <dgm:pt modelId="{6285C936-F425-4FA4-9F47-8401B011BB05}" type="parTrans" cxnId="{3C6F6F64-862B-4597-87E5-C065729277E1}">
      <dgm:prSet/>
      <dgm:spPr/>
      <dgm:t>
        <a:bodyPr/>
        <a:lstStyle/>
        <a:p>
          <a:endParaRPr lang="en-US"/>
        </a:p>
      </dgm:t>
    </dgm:pt>
    <dgm:pt modelId="{AB3C1860-829A-46FC-BAB0-5810F9920109}" type="sibTrans" cxnId="{3C6F6F64-862B-4597-87E5-C065729277E1}">
      <dgm:prSet/>
      <dgm:spPr/>
      <dgm:t>
        <a:bodyPr/>
        <a:lstStyle/>
        <a:p>
          <a:endParaRPr lang="en-US"/>
        </a:p>
      </dgm:t>
    </dgm:pt>
    <dgm:pt modelId="{8A0B65BD-BAE1-4C43-AA27-6C7B7F37E337}">
      <dgm:prSet/>
      <dgm:spPr/>
      <dgm:t>
        <a:bodyPr/>
        <a:lstStyle/>
        <a:p>
          <a:r>
            <a:rPr lang="en-GB"/>
            <a:t>MMO acknowledge communication and consultation lessons to be learned.</a:t>
          </a:r>
          <a:endParaRPr lang="en-US"/>
        </a:p>
      </dgm:t>
    </dgm:pt>
    <dgm:pt modelId="{DB9E89FA-2EE3-45F0-BE3C-48B894340D6D}" type="parTrans" cxnId="{1CD789B0-0AA2-42A9-AF92-EF30031F7C06}">
      <dgm:prSet/>
      <dgm:spPr/>
      <dgm:t>
        <a:bodyPr/>
        <a:lstStyle/>
        <a:p>
          <a:endParaRPr lang="en-US"/>
        </a:p>
      </dgm:t>
    </dgm:pt>
    <dgm:pt modelId="{8AE35DFA-51CC-4928-B998-715AF2B0D0E6}" type="sibTrans" cxnId="{1CD789B0-0AA2-42A9-AF92-EF30031F7C06}">
      <dgm:prSet/>
      <dgm:spPr/>
      <dgm:t>
        <a:bodyPr/>
        <a:lstStyle/>
        <a:p>
          <a:endParaRPr lang="en-US"/>
        </a:p>
      </dgm:t>
    </dgm:pt>
    <dgm:pt modelId="{4FD88B46-7762-473D-997C-31F522203971}">
      <dgm:prSet/>
      <dgm:spPr/>
      <dgm:t>
        <a:bodyPr/>
        <a:lstStyle/>
        <a:p>
          <a:r>
            <a:rPr lang="en-GB"/>
            <a:t>Science surveys need to be considered earlier in process.</a:t>
          </a:r>
          <a:endParaRPr lang="en-US"/>
        </a:p>
      </dgm:t>
    </dgm:pt>
    <dgm:pt modelId="{4D9C9930-34A7-4ED2-A8FA-BD843B243825}" type="parTrans" cxnId="{7F9F7FB0-167E-4DD5-8003-1E95F613E3A9}">
      <dgm:prSet/>
      <dgm:spPr/>
      <dgm:t>
        <a:bodyPr/>
        <a:lstStyle/>
        <a:p>
          <a:endParaRPr lang="en-US"/>
        </a:p>
      </dgm:t>
    </dgm:pt>
    <dgm:pt modelId="{042E68AC-765B-4B16-B747-0230BD16A60F}" type="sibTrans" cxnId="{7F9F7FB0-167E-4DD5-8003-1E95F613E3A9}">
      <dgm:prSet/>
      <dgm:spPr/>
      <dgm:t>
        <a:bodyPr/>
        <a:lstStyle/>
        <a:p>
          <a:endParaRPr lang="en-US"/>
        </a:p>
      </dgm:t>
    </dgm:pt>
    <dgm:pt modelId="{E0A1BF26-C607-4311-87CE-AF88B47CC067}">
      <dgm:prSet/>
      <dgm:spPr/>
      <dgm:t>
        <a:bodyPr/>
        <a:lstStyle/>
        <a:p>
          <a:r>
            <a:rPr lang="en-GB"/>
            <a:t>Impact of displacement on other grounds needs to be assessed.</a:t>
          </a:r>
          <a:endParaRPr lang="en-US"/>
        </a:p>
      </dgm:t>
    </dgm:pt>
    <dgm:pt modelId="{397BB9DC-51F3-48BB-8F56-C12A26299A44}" type="parTrans" cxnId="{4871E4FB-D792-4700-820B-3ED4C35E4C9C}">
      <dgm:prSet/>
      <dgm:spPr/>
      <dgm:t>
        <a:bodyPr/>
        <a:lstStyle/>
        <a:p>
          <a:endParaRPr lang="en-US"/>
        </a:p>
      </dgm:t>
    </dgm:pt>
    <dgm:pt modelId="{2D675E2C-8F8B-4558-8439-12DDB182D12A}" type="sibTrans" cxnId="{4871E4FB-D792-4700-820B-3ED4C35E4C9C}">
      <dgm:prSet/>
      <dgm:spPr/>
      <dgm:t>
        <a:bodyPr/>
        <a:lstStyle/>
        <a:p>
          <a:endParaRPr lang="en-US"/>
        </a:p>
      </dgm:t>
    </dgm:pt>
    <dgm:pt modelId="{096D6EA4-2D28-4184-B4B6-CC053BA16C23}">
      <dgm:prSet/>
      <dgm:spPr/>
      <dgm:t>
        <a:bodyPr/>
        <a:lstStyle/>
        <a:p>
          <a:r>
            <a:rPr lang="en-GB"/>
            <a:t>Anecdotal claims of increased gear conflict due to displacement needs to be taken into consideration in future decisions.</a:t>
          </a:r>
          <a:endParaRPr lang="en-US"/>
        </a:p>
      </dgm:t>
    </dgm:pt>
    <dgm:pt modelId="{71C14669-DF24-4413-BB03-6BF5BE062B47}" type="parTrans" cxnId="{159FB9C7-C014-40E5-9B80-4F6C298A18D5}">
      <dgm:prSet/>
      <dgm:spPr/>
      <dgm:t>
        <a:bodyPr/>
        <a:lstStyle/>
        <a:p>
          <a:endParaRPr lang="en-US"/>
        </a:p>
      </dgm:t>
    </dgm:pt>
    <dgm:pt modelId="{B0A70970-9C1B-4178-9C2C-673878C9355C}" type="sibTrans" cxnId="{159FB9C7-C014-40E5-9B80-4F6C298A18D5}">
      <dgm:prSet/>
      <dgm:spPr/>
      <dgm:t>
        <a:bodyPr/>
        <a:lstStyle/>
        <a:p>
          <a:endParaRPr lang="en-US"/>
        </a:p>
      </dgm:t>
    </dgm:pt>
    <dgm:pt modelId="{68E4805A-51B9-4F59-BCC5-FA14BFD3A043}">
      <dgm:prSet/>
      <dgm:spPr/>
      <dgm:t>
        <a:bodyPr/>
        <a:lstStyle/>
        <a:p>
          <a:r>
            <a:rPr lang="en-GB"/>
            <a:t>UK measures should not simply “mirror” EU measures but be designed to suit UK stocks, fishing patterns, fleets and markets. </a:t>
          </a:r>
          <a:endParaRPr lang="en-US"/>
        </a:p>
      </dgm:t>
    </dgm:pt>
    <dgm:pt modelId="{6A2C08BD-917A-4D74-AC81-B45F6C190ADB}" type="parTrans" cxnId="{AE4B4036-95A3-4C55-A454-829AED29DC84}">
      <dgm:prSet/>
      <dgm:spPr/>
      <dgm:t>
        <a:bodyPr/>
        <a:lstStyle/>
        <a:p>
          <a:endParaRPr lang="en-US"/>
        </a:p>
      </dgm:t>
    </dgm:pt>
    <dgm:pt modelId="{7041E1C9-7927-4FAE-9769-25651F9B22CA}" type="sibTrans" cxnId="{AE4B4036-95A3-4C55-A454-829AED29DC84}">
      <dgm:prSet/>
      <dgm:spPr/>
      <dgm:t>
        <a:bodyPr/>
        <a:lstStyle/>
        <a:p>
          <a:endParaRPr lang="en-US"/>
        </a:p>
      </dgm:t>
    </dgm:pt>
    <dgm:pt modelId="{6BB77C39-D328-4060-85D0-F634A357120F}" type="pres">
      <dgm:prSet presAssocID="{D1575E75-E587-4F74-BCF3-CB507FFF7248}" presName="vert0" presStyleCnt="0">
        <dgm:presLayoutVars>
          <dgm:dir/>
          <dgm:animOne val="branch"/>
          <dgm:animLvl val="lvl"/>
        </dgm:presLayoutVars>
      </dgm:prSet>
      <dgm:spPr/>
    </dgm:pt>
    <dgm:pt modelId="{04EA015A-71B1-4F1E-9706-8FBADEECA4BB}" type="pres">
      <dgm:prSet presAssocID="{183D0D68-488C-4862-AC51-33B3B28878AF}" presName="thickLine" presStyleLbl="alignNode1" presStyleIdx="0" presStyleCnt="6"/>
      <dgm:spPr/>
    </dgm:pt>
    <dgm:pt modelId="{577F4868-D4C4-4B48-A0D3-AF490683156D}" type="pres">
      <dgm:prSet presAssocID="{183D0D68-488C-4862-AC51-33B3B28878AF}" presName="horz1" presStyleCnt="0"/>
      <dgm:spPr/>
    </dgm:pt>
    <dgm:pt modelId="{37FA029A-1CF8-457A-812D-E0D3E68E8CAA}" type="pres">
      <dgm:prSet presAssocID="{183D0D68-488C-4862-AC51-33B3B28878AF}" presName="tx1" presStyleLbl="revTx" presStyleIdx="0" presStyleCnt="6"/>
      <dgm:spPr/>
    </dgm:pt>
    <dgm:pt modelId="{CD25EE92-3C5B-4895-BD08-C23ACFD7FB4D}" type="pres">
      <dgm:prSet presAssocID="{183D0D68-488C-4862-AC51-33B3B28878AF}" presName="vert1" presStyleCnt="0"/>
      <dgm:spPr/>
    </dgm:pt>
    <dgm:pt modelId="{46681A4F-E676-438D-85BB-0C3F3B761808}" type="pres">
      <dgm:prSet presAssocID="{8A0B65BD-BAE1-4C43-AA27-6C7B7F37E337}" presName="thickLine" presStyleLbl="alignNode1" presStyleIdx="1" presStyleCnt="6"/>
      <dgm:spPr/>
    </dgm:pt>
    <dgm:pt modelId="{56CDA706-38B6-49C3-8999-519683C8D8DA}" type="pres">
      <dgm:prSet presAssocID="{8A0B65BD-BAE1-4C43-AA27-6C7B7F37E337}" presName="horz1" presStyleCnt="0"/>
      <dgm:spPr/>
    </dgm:pt>
    <dgm:pt modelId="{9A3EA17D-840E-4D63-818B-2F4BC2103FC0}" type="pres">
      <dgm:prSet presAssocID="{8A0B65BD-BAE1-4C43-AA27-6C7B7F37E337}" presName="tx1" presStyleLbl="revTx" presStyleIdx="1" presStyleCnt="6"/>
      <dgm:spPr/>
    </dgm:pt>
    <dgm:pt modelId="{7A3F0FE0-2417-40E8-BCE9-DBB8EE175AE8}" type="pres">
      <dgm:prSet presAssocID="{8A0B65BD-BAE1-4C43-AA27-6C7B7F37E337}" presName="vert1" presStyleCnt="0"/>
      <dgm:spPr/>
    </dgm:pt>
    <dgm:pt modelId="{A53AF042-7579-4AB2-827E-7C2AC6133FC4}" type="pres">
      <dgm:prSet presAssocID="{4FD88B46-7762-473D-997C-31F522203971}" presName="thickLine" presStyleLbl="alignNode1" presStyleIdx="2" presStyleCnt="6"/>
      <dgm:spPr/>
    </dgm:pt>
    <dgm:pt modelId="{39E06AFE-5FF2-4087-BDF4-8E7F84F976F1}" type="pres">
      <dgm:prSet presAssocID="{4FD88B46-7762-473D-997C-31F522203971}" presName="horz1" presStyleCnt="0"/>
      <dgm:spPr/>
    </dgm:pt>
    <dgm:pt modelId="{861401EB-FB4F-4D79-9BBC-34206D5F6900}" type="pres">
      <dgm:prSet presAssocID="{4FD88B46-7762-473D-997C-31F522203971}" presName="tx1" presStyleLbl="revTx" presStyleIdx="2" presStyleCnt="6"/>
      <dgm:spPr/>
    </dgm:pt>
    <dgm:pt modelId="{221F913D-813F-4178-9579-CD40E1C07D64}" type="pres">
      <dgm:prSet presAssocID="{4FD88B46-7762-473D-997C-31F522203971}" presName="vert1" presStyleCnt="0"/>
      <dgm:spPr/>
    </dgm:pt>
    <dgm:pt modelId="{EFB77D9E-3E0A-4E22-AE36-C6CBD7E4565F}" type="pres">
      <dgm:prSet presAssocID="{E0A1BF26-C607-4311-87CE-AF88B47CC067}" presName="thickLine" presStyleLbl="alignNode1" presStyleIdx="3" presStyleCnt="6"/>
      <dgm:spPr/>
    </dgm:pt>
    <dgm:pt modelId="{C7560D50-BEB6-48BC-A7C0-823B2CC12E18}" type="pres">
      <dgm:prSet presAssocID="{E0A1BF26-C607-4311-87CE-AF88B47CC067}" presName="horz1" presStyleCnt="0"/>
      <dgm:spPr/>
    </dgm:pt>
    <dgm:pt modelId="{C4296C2B-8FE4-4368-9684-61CA8EF8B36F}" type="pres">
      <dgm:prSet presAssocID="{E0A1BF26-C607-4311-87CE-AF88B47CC067}" presName="tx1" presStyleLbl="revTx" presStyleIdx="3" presStyleCnt="6"/>
      <dgm:spPr/>
    </dgm:pt>
    <dgm:pt modelId="{85C5B2EC-8B2D-4861-BBDE-ADF4D9F14AC7}" type="pres">
      <dgm:prSet presAssocID="{E0A1BF26-C607-4311-87CE-AF88B47CC067}" presName="vert1" presStyleCnt="0"/>
      <dgm:spPr/>
    </dgm:pt>
    <dgm:pt modelId="{4416A0D5-DCA5-4E65-AE29-6D8338CC07CC}" type="pres">
      <dgm:prSet presAssocID="{096D6EA4-2D28-4184-B4B6-CC053BA16C23}" presName="thickLine" presStyleLbl="alignNode1" presStyleIdx="4" presStyleCnt="6"/>
      <dgm:spPr/>
    </dgm:pt>
    <dgm:pt modelId="{5F091CB2-56B8-42EF-948B-44B2D9C696A0}" type="pres">
      <dgm:prSet presAssocID="{096D6EA4-2D28-4184-B4B6-CC053BA16C23}" presName="horz1" presStyleCnt="0"/>
      <dgm:spPr/>
    </dgm:pt>
    <dgm:pt modelId="{CF53E2F3-B291-436D-9B6A-E72B0D89E744}" type="pres">
      <dgm:prSet presAssocID="{096D6EA4-2D28-4184-B4B6-CC053BA16C23}" presName="tx1" presStyleLbl="revTx" presStyleIdx="4" presStyleCnt="6"/>
      <dgm:spPr/>
    </dgm:pt>
    <dgm:pt modelId="{645E292F-C438-459B-BBD2-7680BF3346AC}" type="pres">
      <dgm:prSet presAssocID="{096D6EA4-2D28-4184-B4B6-CC053BA16C23}" presName="vert1" presStyleCnt="0"/>
      <dgm:spPr/>
    </dgm:pt>
    <dgm:pt modelId="{64493876-D8F3-4C4A-9A95-C856AE81B9DA}" type="pres">
      <dgm:prSet presAssocID="{68E4805A-51B9-4F59-BCC5-FA14BFD3A043}" presName="thickLine" presStyleLbl="alignNode1" presStyleIdx="5" presStyleCnt="6"/>
      <dgm:spPr/>
    </dgm:pt>
    <dgm:pt modelId="{0C14A4E5-5926-4F1D-8C38-0494A6F06C41}" type="pres">
      <dgm:prSet presAssocID="{68E4805A-51B9-4F59-BCC5-FA14BFD3A043}" presName="horz1" presStyleCnt="0"/>
      <dgm:spPr/>
    </dgm:pt>
    <dgm:pt modelId="{BA6FE498-2E46-4CD7-877A-5A8E3E31D073}" type="pres">
      <dgm:prSet presAssocID="{68E4805A-51B9-4F59-BCC5-FA14BFD3A043}" presName="tx1" presStyleLbl="revTx" presStyleIdx="5" presStyleCnt="6"/>
      <dgm:spPr/>
    </dgm:pt>
    <dgm:pt modelId="{4477096E-D88E-432B-B555-A4B92FE7B87B}" type="pres">
      <dgm:prSet presAssocID="{68E4805A-51B9-4F59-BCC5-FA14BFD3A043}" presName="vert1" presStyleCnt="0"/>
      <dgm:spPr/>
    </dgm:pt>
  </dgm:ptLst>
  <dgm:cxnLst>
    <dgm:cxn modelId="{7E13B400-C10A-4C26-AB5A-6FC3CF5A37E1}" type="presOf" srcId="{D1575E75-E587-4F74-BCF3-CB507FFF7248}" destId="{6BB77C39-D328-4060-85D0-F634A357120F}" srcOrd="0" destOrd="0" presId="urn:microsoft.com/office/officeart/2008/layout/LinedList"/>
    <dgm:cxn modelId="{74135125-FA9F-4B58-A657-324659C4E71D}" type="presOf" srcId="{4FD88B46-7762-473D-997C-31F522203971}" destId="{861401EB-FB4F-4D79-9BBC-34206D5F6900}" srcOrd="0" destOrd="0" presId="urn:microsoft.com/office/officeart/2008/layout/LinedList"/>
    <dgm:cxn modelId="{AE4B4036-95A3-4C55-A454-829AED29DC84}" srcId="{D1575E75-E587-4F74-BCF3-CB507FFF7248}" destId="{68E4805A-51B9-4F59-BCC5-FA14BFD3A043}" srcOrd="5" destOrd="0" parTransId="{6A2C08BD-917A-4D74-AC81-B45F6C190ADB}" sibTransId="{7041E1C9-7927-4FAE-9769-25651F9B22CA}"/>
    <dgm:cxn modelId="{3C6F6F64-862B-4597-87E5-C065729277E1}" srcId="{D1575E75-E587-4F74-BCF3-CB507FFF7248}" destId="{183D0D68-488C-4862-AC51-33B3B28878AF}" srcOrd="0" destOrd="0" parTransId="{6285C936-F425-4FA4-9F47-8401B011BB05}" sibTransId="{AB3C1860-829A-46FC-BAB0-5810F9920109}"/>
    <dgm:cxn modelId="{FE1E8D4B-E954-41C6-BA0D-3C1C1BEE08A4}" type="presOf" srcId="{68E4805A-51B9-4F59-BCC5-FA14BFD3A043}" destId="{BA6FE498-2E46-4CD7-877A-5A8E3E31D073}" srcOrd="0" destOrd="0" presId="urn:microsoft.com/office/officeart/2008/layout/LinedList"/>
    <dgm:cxn modelId="{3350615A-2B8B-4298-B605-CC4BC15F13FD}" type="presOf" srcId="{183D0D68-488C-4862-AC51-33B3B28878AF}" destId="{37FA029A-1CF8-457A-812D-E0D3E68E8CAA}" srcOrd="0" destOrd="0" presId="urn:microsoft.com/office/officeart/2008/layout/LinedList"/>
    <dgm:cxn modelId="{3E0CEB7D-3C02-403A-9FEC-3F1386E21535}" type="presOf" srcId="{E0A1BF26-C607-4311-87CE-AF88B47CC067}" destId="{C4296C2B-8FE4-4368-9684-61CA8EF8B36F}" srcOrd="0" destOrd="0" presId="urn:microsoft.com/office/officeart/2008/layout/LinedList"/>
    <dgm:cxn modelId="{B037A697-C3B5-4C9C-B01F-9475231A0E52}" type="presOf" srcId="{8A0B65BD-BAE1-4C43-AA27-6C7B7F37E337}" destId="{9A3EA17D-840E-4D63-818B-2F4BC2103FC0}" srcOrd="0" destOrd="0" presId="urn:microsoft.com/office/officeart/2008/layout/LinedList"/>
    <dgm:cxn modelId="{7F9F7FB0-167E-4DD5-8003-1E95F613E3A9}" srcId="{D1575E75-E587-4F74-BCF3-CB507FFF7248}" destId="{4FD88B46-7762-473D-997C-31F522203971}" srcOrd="2" destOrd="0" parTransId="{4D9C9930-34A7-4ED2-A8FA-BD843B243825}" sibTransId="{042E68AC-765B-4B16-B747-0230BD16A60F}"/>
    <dgm:cxn modelId="{1CD789B0-0AA2-42A9-AF92-EF30031F7C06}" srcId="{D1575E75-E587-4F74-BCF3-CB507FFF7248}" destId="{8A0B65BD-BAE1-4C43-AA27-6C7B7F37E337}" srcOrd="1" destOrd="0" parTransId="{DB9E89FA-2EE3-45F0-BE3C-48B894340D6D}" sibTransId="{8AE35DFA-51CC-4928-B998-715AF2B0D0E6}"/>
    <dgm:cxn modelId="{159FB9C7-C014-40E5-9B80-4F6C298A18D5}" srcId="{D1575E75-E587-4F74-BCF3-CB507FFF7248}" destId="{096D6EA4-2D28-4184-B4B6-CC053BA16C23}" srcOrd="4" destOrd="0" parTransId="{71C14669-DF24-4413-BB03-6BF5BE062B47}" sibTransId="{B0A70970-9C1B-4178-9C2C-673878C9355C}"/>
    <dgm:cxn modelId="{A06412E9-1BF3-4FB5-8F65-AD719FE2AB42}" type="presOf" srcId="{096D6EA4-2D28-4184-B4B6-CC053BA16C23}" destId="{CF53E2F3-B291-436D-9B6A-E72B0D89E744}" srcOrd="0" destOrd="0" presId="urn:microsoft.com/office/officeart/2008/layout/LinedList"/>
    <dgm:cxn modelId="{4871E4FB-D792-4700-820B-3ED4C35E4C9C}" srcId="{D1575E75-E587-4F74-BCF3-CB507FFF7248}" destId="{E0A1BF26-C607-4311-87CE-AF88B47CC067}" srcOrd="3" destOrd="0" parTransId="{397BB9DC-51F3-48BB-8F56-C12A26299A44}" sibTransId="{2D675E2C-8F8B-4558-8439-12DDB182D12A}"/>
    <dgm:cxn modelId="{F25FF36A-8C86-457E-A913-5D1B00A0E595}" type="presParOf" srcId="{6BB77C39-D328-4060-85D0-F634A357120F}" destId="{04EA015A-71B1-4F1E-9706-8FBADEECA4BB}" srcOrd="0" destOrd="0" presId="urn:microsoft.com/office/officeart/2008/layout/LinedList"/>
    <dgm:cxn modelId="{D1B8498F-2E70-4884-A9D7-17B074A18866}" type="presParOf" srcId="{6BB77C39-D328-4060-85D0-F634A357120F}" destId="{577F4868-D4C4-4B48-A0D3-AF490683156D}" srcOrd="1" destOrd="0" presId="urn:microsoft.com/office/officeart/2008/layout/LinedList"/>
    <dgm:cxn modelId="{417A40E9-7CC1-47D7-A9A8-24E467B13585}" type="presParOf" srcId="{577F4868-D4C4-4B48-A0D3-AF490683156D}" destId="{37FA029A-1CF8-457A-812D-E0D3E68E8CAA}" srcOrd="0" destOrd="0" presId="urn:microsoft.com/office/officeart/2008/layout/LinedList"/>
    <dgm:cxn modelId="{47A1361B-FB5A-4C50-AFC3-C3ECB772227C}" type="presParOf" srcId="{577F4868-D4C4-4B48-A0D3-AF490683156D}" destId="{CD25EE92-3C5B-4895-BD08-C23ACFD7FB4D}" srcOrd="1" destOrd="0" presId="urn:microsoft.com/office/officeart/2008/layout/LinedList"/>
    <dgm:cxn modelId="{6E3147CA-E77E-46E1-B472-4B4C658ED277}" type="presParOf" srcId="{6BB77C39-D328-4060-85D0-F634A357120F}" destId="{46681A4F-E676-438D-85BB-0C3F3B761808}" srcOrd="2" destOrd="0" presId="urn:microsoft.com/office/officeart/2008/layout/LinedList"/>
    <dgm:cxn modelId="{DC769884-9515-4AB1-8266-AA3DED339ADF}" type="presParOf" srcId="{6BB77C39-D328-4060-85D0-F634A357120F}" destId="{56CDA706-38B6-49C3-8999-519683C8D8DA}" srcOrd="3" destOrd="0" presId="urn:microsoft.com/office/officeart/2008/layout/LinedList"/>
    <dgm:cxn modelId="{6B9C633D-72C9-4BFD-A74F-9283F0C830C6}" type="presParOf" srcId="{56CDA706-38B6-49C3-8999-519683C8D8DA}" destId="{9A3EA17D-840E-4D63-818B-2F4BC2103FC0}" srcOrd="0" destOrd="0" presId="urn:microsoft.com/office/officeart/2008/layout/LinedList"/>
    <dgm:cxn modelId="{7E39B950-031E-4B10-92DB-F19B320F08AA}" type="presParOf" srcId="{56CDA706-38B6-49C3-8999-519683C8D8DA}" destId="{7A3F0FE0-2417-40E8-BCE9-DBB8EE175AE8}" srcOrd="1" destOrd="0" presId="urn:microsoft.com/office/officeart/2008/layout/LinedList"/>
    <dgm:cxn modelId="{463B5498-8BA7-44DF-AAC7-C68E4DCA1F77}" type="presParOf" srcId="{6BB77C39-D328-4060-85D0-F634A357120F}" destId="{A53AF042-7579-4AB2-827E-7C2AC6133FC4}" srcOrd="4" destOrd="0" presId="urn:microsoft.com/office/officeart/2008/layout/LinedList"/>
    <dgm:cxn modelId="{D719E845-5C75-4640-8475-49F8775AAD17}" type="presParOf" srcId="{6BB77C39-D328-4060-85D0-F634A357120F}" destId="{39E06AFE-5FF2-4087-BDF4-8E7F84F976F1}" srcOrd="5" destOrd="0" presId="urn:microsoft.com/office/officeart/2008/layout/LinedList"/>
    <dgm:cxn modelId="{7D64D172-8171-4C96-ACCD-0B950DEAAB62}" type="presParOf" srcId="{39E06AFE-5FF2-4087-BDF4-8E7F84F976F1}" destId="{861401EB-FB4F-4D79-9BBC-34206D5F6900}" srcOrd="0" destOrd="0" presId="urn:microsoft.com/office/officeart/2008/layout/LinedList"/>
    <dgm:cxn modelId="{F699EE31-94DD-4EF9-8BEC-948F29CC412E}" type="presParOf" srcId="{39E06AFE-5FF2-4087-BDF4-8E7F84F976F1}" destId="{221F913D-813F-4178-9579-CD40E1C07D64}" srcOrd="1" destOrd="0" presId="urn:microsoft.com/office/officeart/2008/layout/LinedList"/>
    <dgm:cxn modelId="{F21ACF92-DC00-4279-BC4A-26FA367CBFA3}" type="presParOf" srcId="{6BB77C39-D328-4060-85D0-F634A357120F}" destId="{EFB77D9E-3E0A-4E22-AE36-C6CBD7E4565F}" srcOrd="6" destOrd="0" presId="urn:microsoft.com/office/officeart/2008/layout/LinedList"/>
    <dgm:cxn modelId="{F5967B96-7912-4058-98D0-CEECC705845F}" type="presParOf" srcId="{6BB77C39-D328-4060-85D0-F634A357120F}" destId="{C7560D50-BEB6-48BC-A7C0-823B2CC12E18}" srcOrd="7" destOrd="0" presId="urn:microsoft.com/office/officeart/2008/layout/LinedList"/>
    <dgm:cxn modelId="{C35F8FA2-9466-45EC-90AD-125ED195E133}" type="presParOf" srcId="{C7560D50-BEB6-48BC-A7C0-823B2CC12E18}" destId="{C4296C2B-8FE4-4368-9684-61CA8EF8B36F}" srcOrd="0" destOrd="0" presId="urn:microsoft.com/office/officeart/2008/layout/LinedList"/>
    <dgm:cxn modelId="{C8ABAB18-6F23-4CE8-971F-F07B27A9790E}" type="presParOf" srcId="{C7560D50-BEB6-48BC-A7C0-823B2CC12E18}" destId="{85C5B2EC-8B2D-4861-BBDE-ADF4D9F14AC7}" srcOrd="1" destOrd="0" presId="urn:microsoft.com/office/officeart/2008/layout/LinedList"/>
    <dgm:cxn modelId="{A8D76BC1-7F67-45EB-94F1-E14505787084}" type="presParOf" srcId="{6BB77C39-D328-4060-85D0-F634A357120F}" destId="{4416A0D5-DCA5-4E65-AE29-6D8338CC07CC}" srcOrd="8" destOrd="0" presId="urn:microsoft.com/office/officeart/2008/layout/LinedList"/>
    <dgm:cxn modelId="{F9FA8375-1B82-4832-A073-0EFAE5E068EC}" type="presParOf" srcId="{6BB77C39-D328-4060-85D0-F634A357120F}" destId="{5F091CB2-56B8-42EF-948B-44B2D9C696A0}" srcOrd="9" destOrd="0" presId="urn:microsoft.com/office/officeart/2008/layout/LinedList"/>
    <dgm:cxn modelId="{95A6DC59-FEEC-46DC-BB8E-FFAFB80C6EFE}" type="presParOf" srcId="{5F091CB2-56B8-42EF-948B-44B2D9C696A0}" destId="{CF53E2F3-B291-436D-9B6A-E72B0D89E744}" srcOrd="0" destOrd="0" presId="urn:microsoft.com/office/officeart/2008/layout/LinedList"/>
    <dgm:cxn modelId="{54752D68-3FE3-4D54-BC36-A9A610EDED0E}" type="presParOf" srcId="{5F091CB2-56B8-42EF-948B-44B2D9C696A0}" destId="{645E292F-C438-459B-BBD2-7680BF3346AC}" srcOrd="1" destOrd="0" presId="urn:microsoft.com/office/officeart/2008/layout/LinedList"/>
    <dgm:cxn modelId="{342BC3CA-4D63-43DF-8265-96AC405FF072}" type="presParOf" srcId="{6BB77C39-D328-4060-85D0-F634A357120F}" destId="{64493876-D8F3-4C4A-9A95-C856AE81B9DA}" srcOrd="10" destOrd="0" presId="urn:microsoft.com/office/officeart/2008/layout/LinedList"/>
    <dgm:cxn modelId="{8676CEBF-EECD-42E3-B2DB-CF8A197CEDEC}" type="presParOf" srcId="{6BB77C39-D328-4060-85D0-F634A357120F}" destId="{0C14A4E5-5926-4F1D-8C38-0494A6F06C41}" srcOrd="11" destOrd="0" presId="urn:microsoft.com/office/officeart/2008/layout/LinedList"/>
    <dgm:cxn modelId="{3164C8A4-CFF5-4D26-BA2A-86688AE62B26}" type="presParOf" srcId="{0C14A4E5-5926-4F1D-8C38-0494A6F06C41}" destId="{BA6FE498-2E46-4CD7-877A-5A8E3E31D073}" srcOrd="0" destOrd="0" presId="urn:microsoft.com/office/officeart/2008/layout/LinedList"/>
    <dgm:cxn modelId="{56E5EAFF-E32E-4DFC-A36A-AB679865F4D5}" type="presParOf" srcId="{0C14A4E5-5926-4F1D-8C38-0494A6F06C41}" destId="{4477096E-D88E-432B-B555-A4B92FE7B87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2887D6-6988-4FA3-BF02-9321CB9854A2}">
      <dsp:nvSpPr>
        <dsp:cNvPr id="0" name=""/>
        <dsp:cNvSpPr/>
      </dsp:nvSpPr>
      <dsp:spPr>
        <a:xfrm>
          <a:off x="0" y="2175669"/>
          <a:ext cx="8817429" cy="0"/>
        </a:xfrm>
        <a:prstGeom prst="line">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CBC1DE55-D5B9-4CC2-A696-E63D8D119280}">
      <dsp:nvSpPr>
        <dsp:cNvPr id="0" name=""/>
        <dsp:cNvSpPr/>
      </dsp:nvSpPr>
      <dsp:spPr>
        <a:xfrm>
          <a:off x="165326" y="2336668"/>
          <a:ext cx="2333863"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55650">
            <a:lnSpc>
              <a:spcPct val="90000"/>
            </a:lnSpc>
            <a:spcBef>
              <a:spcPct val="0"/>
            </a:spcBef>
            <a:spcAft>
              <a:spcPct val="35000"/>
            </a:spcAft>
            <a:buNone/>
            <a:defRPr b="1"/>
          </a:pPr>
          <a:r>
            <a:rPr lang="en-US" sz="1700" kern="1200"/>
            <a:t>7 Dec. 2023 – 14 Jan. 2024</a:t>
          </a:r>
        </a:p>
      </dsp:txBody>
      <dsp:txXfrm>
        <a:off x="165326" y="2336668"/>
        <a:ext cx="2333863" cy="491701"/>
      </dsp:txXfrm>
    </dsp:sp>
    <dsp:sp modelId="{228E7992-5FE5-49C8-8381-16054FB95383}">
      <dsp:nvSpPr>
        <dsp:cNvPr id="0" name=""/>
        <dsp:cNvSpPr/>
      </dsp:nvSpPr>
      <dsp:spPr>
        <a:xfrm>
          <a:off x="6199" y="607011"/>
          <a:ext cx="2652117" cy="741903"/>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460" tIns="124460" rIns="124460" bIns="124460" numCol="1" spcCol="1270" anchor="ctr" anchorCtr="0">
          <a:noAutofit/>
        </a:bodyPr>
        <a:lstStyle/>
        <a:p>
          <a:pPr marL="0" lvl="0" indent="0" algn="ctr" defTabSz="622300">
            <a:lnSpc>
              <a:spcPct val="90000"/>
            </a:lnSpc>
            <a:spcBef>
              <a:spcPct val="0"/>
            </a:spcBef>
            <a:spcAft>
              <a:spcPct val="35000"/>
            </a:spcAft>
            <a:buNone/>
          </a:pPr>
          <a:r>
            <a:rPr lang="en-US" sz="1400" kern="1200" dirty="0"/>
            <a:t>Consultation</a:t>
          </a:r>
        </a:p>
      </dsp:txBody>
      <dsp:txXfrm>
        <a:off x="42416" y="643228"/>
        <a:ext cx="2579683" cy="669469"/>
      </dsp:txXfrm>
    </dsp:sp>
    <dsp:sp modelId="{355A9236-E7F2-4806-9453-82344CDEDF4E}">
      <dsp:nvSpPr>
        <dsp:cNvPr id="0" name=""/>
        <dsp:cNvSpPr/>
      </dsp:nvSpPr>
      <dsp:spPr>
        <a:xfrm>
          <a:off x="1332258" y="1348914"/>
          <a:ext cx="0" cy="826754"/>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DFBA4B90-A6E2-4EAF-81FA-AAC8BD6B5A89}">
      <dsp:nvSpPr>
        <dsp:cNvPr id="0" name=""/>
        <dsp:cNvSpPr/>
      </dsp:nvSpPr>
      <dsp:spPr>
        <a:xfrm>
          <a:off x="1703554" y="1522968"/>
          <a:ext cx="2333863"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755650">
            <a:lnSpc>
              <a:spcPct val="90000"/>
            </a:lnSpc>
            <a:spcBef>
              <a:spcPct val="0"/>
            </a:spcBef>
            <a:spcAft>
              <a:spcPct val="35000"/>
            </a:spcAft>
            <a:buNone/>
            <a:defRPr b="1"/>
          </a:pPr>
          <a:r>
            <a:rPr lang="en-US" sz="1700" kern="1200"/>
            <a:t>2 Apr. 2024</a:t>
          </a:r>
        </a:p>
      </dsp:txBody>
      <dsp:txXfrm>
        <a:off x="1703554" y="1522968"/>
        <a:ext cx="2333863" cy="491701"/>
      </dsp:txXfrm>
    </dsp:sp>
    <dsp:sp modelId="{CBE76DA9-129B-446F-91CF-1D4A47BF68DB}">
      <dsp:nvSpPr>
        <dsp:cNvPr id="0" name=""/>
        <dsp:cNvSpPr/>
      </dsp:nvSpPr>
      <dsp:spPr>
        <a:xfrm>
          <a:off x="1299623" y="2143033"/>
          <a:ext cx="65270" cy="65270"/>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452A3A-32E8-4CAE-B11E-E00C1FB96512}">
      <dsp:nvSpPr>
        <dsp:cNvPr id="0" name=""/>
        <dsp:cNvSpPr/>
      </dsp:nvSpPr>
      <dsp:spPr>
        <a:xfrm>
          <a:off x="1544427" y="3002423"/>
          <a:ext cx="2652117" cy="741903"/>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460" tIns="124460" rIns="124460" bIns="124460" numCol="1" spcCol="1270" anchor="ctr" anchorCtr="0">
          <a:noAutofit/>
        </a:bodyPr>
        <a:lstStyle/>
        <a:p>
          <a:pPr marL="0" lvl="0" indent="0" algn="ctr" defTabSz="622300">
            <a:lnSpc>
              <a:spcPct val="90000"/>
            </a:lnSpc>
            <a:spcBef>
              <a:spcPct val="0"/>
            </a:spcBef>
            <a:spcAft>
              <a:spcPct val="35000"/>
            </a:spcAft>
            <a:buNone/>
          </a:pPr>
          <a:r>
            <a:rPr lang="en-US" sz="1400" kern="1200" dirty="0"/>
            <a:t>Initial Announcement</a:t>
          </a:r>
        </a:p>
      </dsp:txBody>
      <dsp:txXfrm>
        <a:off x="1580644" y="3038640"/>
        <a:ext cx="2579683" cy="669469"/>
      </dsp:txXfrm>
    </dsp:sp>
    <dsp:sp modelId="{289FA06D-3578-4DB5-B1AA-9E268B84CD30}">
      <dsp:nvSpPr>
        <dsp:cNvPr id="0" name=""/>
        <dsp:cNvSpPr/>
      </dsp:nvSpPr>
      <dsp:spPr>
        <a:xfrm>
          <a:off x="2870486" y="2175668"/>
          <a:ext cx="0" cy="826754"/>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847F5689-0F44-4FA9-962B-078385817B91}">
      <dsp:nvSpPr>
        <dsp:cNvPr id="0" name=""/>
        <dsp:cNvSpPr/>
      </dsp:nvSpPr>
      <dsp:spPr>
        <a:xfrm>
          <a:off x="3241782" y="2336668"/>
          <a:ext cx="2333863"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55650">
            <a:lnSpc>
              <a:spcPct val="90000"/>
            </a:lnSpc>
            <a:spcBef>
              <a:spcPct val="0"/>
            </a:spcBef>
            <a:spcAft>
              <a:spcPct val="35000"/>
            </a:spcAft>
            <a:buNone/>
            <a:defRPr b="1"/>
          </a:pPr>
          <a:r>
            <a:rPr lang="en-US" sz="1700" kern="1200"/>
            <a:t>16 Apr. 2024</a:t>
          </a:r>
        </a:p>
      </dsp:txBody>
      <dsp:txXfrm>
        <a:off x="3241782" y="2336668"/>
        <a:ext cx="2333863" cy="491701"/>
      </dsp:txXfrm>
    </dsp:sp>
    <dsp:sp modelId="{81B0E2A8-A639-4380-8B58-2F751F68892C}">
      <dsp:nvSpPr>
        <dsp:cNvPr id="0" name=""/>
        <dsp:cNvSpPr/>
      </dsp:nvSpPr>
      <dsp:spPr>
        <a:xfrm>
          <a:off x="2837851" y="2143033"/>
          <a:ext cx="65270" cy="65270"/>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4BEE6C-581D-4FF5-8499-FE72509D4180}">
      <dsp:nvSpPr>
        <dsp:cNvPr id="0" name=""/>
        <dsp:cNvSpPr/>
      </dsp:nvSpPr>
      <dsp:spPr>
        <a:xfrm>
          <a:off x="3082655" y="607011"/>
          <a:ext cx="2652117" cy="741903"/>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460" tIns="124460" rIns="124460" bIns="124460" numCol="1" spcCol="1270" anchor="ctr" anchorCtr="0">
          <a:noAutofit/>
        </a:bodyPr>
        <a:lstStyle/>
        <a:p>
          <a:pPr marL="0" lvl="0" indent="0" algn="ctr" defTabSz="622300">
            <a:lnSpc>
              <a:spcPct val="90000"/>
            </a:lnSpc>
            <a:spcBef>
              <a:spcPct val="0"/>
            </a:spcBef>
            <a:spcAft>
              <a:spcPct val="35000"/>
            </a:spcAft>
            <a:buNone/>
          </a:pPr>
          <a:r>
            <a:rPr lang="en-US" sz="1400" kern="1200" dirty="0"/>
            <a:t>Stock advice published</a:t>
          </a:r>
        </a:p>
      </dsp:txBody>
      <dsp:txXfrm>
        <a:off x="3118872" y="643228"/>
        <a:ext cx="2579683" cy="669469"/>
      </dsp:txXfrm>
    </dsp:sp>
    <dsp:sp modelId="{4A47BA3A-A190-4CA8-9718-A13F146D61B7}">
      <dsp:nvSpPr>
        <dsp:cNvPr id="0" name=""/>
        <dsp:cNvSpPr/>
      </dsp:nvSpPr>
      <dsp:spPr>
        <a:xfrm>
          <a:off x="4408714" y="1348914"/>
          <a:ext cx="0" cy="826754"/>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86883F04-12FF-458F-B1A8-A0FABE12D555}">
      <dsp:nvSpPr>
        <dsp:cNvPr id="0" name=""/>
        <dsp:cNvSpPr/>
      </dsp:nvSpPr>
      <dsp:spPr>
        <a:xfrm>
          <a:off x="4780010" y="1522968"/>
          <a:ext cx="2333863"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755650">
            <a:lnSpc>
              <a:spcPct val="90000"/>
            </a:lnSpc>
            <a:spcBef>
              <a:spcPct val="0"/>
            </a:spcBef>
            <a:spcAft>
              <a:spcPct val="35000"/>
            </a:spcAft>
            <a:buNone/>
            <a:defRPr b="1"/>
          </a:pPr>
          <a:r>
            <a:rPr lang="en-US" sz="1700" kern="1200"/>
            <a:t>9 May 2024</a:t>
          </a:r>
        </a:p>
      </dsp:txBody>
      <dsp:txXfrm>
        <a:off x="4780010" y="1522968"/>
        <a:ext cx="2333863" cy="491701"/>
      </dsp:txXfrm>
    </dsp:sp>
    <dsp:sp modelId="{D2F1FF30-2298-41C7-A16C-B72CD41A9D2A}">
      <dsp:nvSpPr>
        <dsp:cNvPr id="0" name=""/>
        <dsp:cNvSpPr/>
      </dsp:nvSpPr>
      <dsp:spPr>
        <a:xfrm>
          <a:off x="4376079" y="2143033"/>
          <a:ext cx="65270" cy="65270"/>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DD79CB-C843-4285-AED0-DA262C132E29}">
      <dsp:nvSpPr>
        <dsp:cNvPr id="0" name=""/>
        <dsp:cNvSpPr/>
      </dsp:nvSpPr>
      <dsp:spPr>
        <a:xfrm>
          <a:off x="4620883" y="3002423"/>
          <a:ext cx="2652117" cy="741903"/>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460" tIns="124460" rIns="124460" bIns="124460" numCol="1" spcCol="1270" anchor="ctr" anchorCtr="0">
          <a:noAutofit/>
        </a:bodyPr>
        <a:lstStyle/>
        <a:p>
          <a:pPr marL="0" lvl="0" indent="0" algn="ctr" defTabSz="622300">
            <a:lnSpc>
              <a:spcPct val="90000"/>
            </a:lnSpc>
            <a:spcBef>
              <a:spcPct val="0"/>
            </a:spcBef>
            <a:spcAft>
              <a:spcPct val="35000"/>
            </a:spcAft>
            <a:buNone/>
          </a:pPr>
          <a:r>
            <a:rPr lang="en-US" sz="1400" kern="1200" dirty="0"/>
            <a:t>Final decision</a:t>
          </a:r>
        </a:p>
      </dsp:txBody>
      <dsp:txXfrm>
        <a:off x="4657100" y="3038640"/>
        <a:ext cx="2579683" cy="669469"/>
      </dsp:txXfrm>
    </dsp:sp>
    <dsp:sp modelId="{A18397C8-356F-4094-9B5B-39A4BC2AC516}">
      <dsp:nvSpPr>
        <dsp:cNvPr id="0" name=""/>
        <dsp:cNvSpPr/>
      </dsp:nvSpPr>
      <dsp:spPr>
        <a:xfrm>
          <a:off x="5946942" y="2175668"/>
          <a:ext cx="0" cy="826754"/>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3AB4DAE9-4CEA-42C0-A010-291D2F6B0DE0}">
      <dsp:nvSpPr>
        <dsp:cNvPr id="0" name=""/>
        <dsp:cNvSpPr/>
      </dsp:nvSpPr>
      <dsp:spPr>
        <a:xfrm>
          <a:off x="6318238" y="2336668"/>
          <a:ext cx="2333863"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55650">
            <a:lnSpc>
              <a:spcPct val="90000"/>
            </a:lnSpc>
            <a:spcBef>
              <a:spcPct val="0"/>
            </a:spcBef>
            <a:spcAft>
              <a:spcPct val="35000"/>
            </a:spcAft>
            <a:buNone/>
            <a:defRPr b="1"/>
          </a:pPr>
          <a:r>
            <a:rPr lang="en-US" sz="1700" kern="1200"/>
            <a:t>15 May 2024</a:t>
          </a:r>
        </a:p>
      </dsp:txBody>
      <dsp:txXfrm>
        <a:off x="6318238" y="2336668"/>
        <a:ext cx="2333863" cy="491701"/>
      </dsp:txXfrm>
    </dsp:sp>
    <dsp:sp modelId="{6F6A749A-C44F-4F4B-9E99-D6E328DDBFBD}">
      <dsp:nvSpPr>
        <dsp:cNvPr id="0" name=""/>
        <dsp:cNvSpPr/>
      </dsp:nvSpPr>
      <dsp:spPr>
        <a:xfrm>
          <a:off x="5914307" y="2143033"/>
          <a:ext cx="65270" cy="65270"/>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CE1BC9-F5C6-4C54-B467-E92D9D700D09}">
      <dsp:nvSpPr>
        <dsp:cNvPr id="0" name=""/>
        <dsp:cNvSpPr/>
      </dsp:nvSpPr>
      <dsp:spPr>
        <a:xfrm>
          <a:off x="6159111" y="607011"/>
          <a:ext cx="2652117" cy="741903"/>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460" tIns="124460" rIns="124460" bIns="124460" numCol="1" spcCol="1270" anchor="ctr" anchorCtr="0">
          <a:noAutofit/>
        </a:bodyPr>
        <a:lstStyle/>
        <a:p>
          <a:pPr marL="0" lvl="0" indent="0" algn="ctr" defTabSz="622300">
            <a:lnSpc>
              <a:spcPct val="90000"/>
            </a:lnSpc>
            <a:spcBef>
              <a:spcPct val="0"/>
            </a:spcBef>
            <a:spcAft>
              <a:spcPct val="35000"/>
            </a:spcAft>
            <a:buNone/>
          </a:pPr>
          <a:r>
            <a:rPr lang="en-US" sz="1400" kern="1200" dirty="0"/>
            <a:t>Closure comes into force</a:t>
          </a:r>
        </a:p>
      </dsp:txBody>
      <dsp:txXfrm>
        <a:off x="6195328" y="643228"/>
        <a:ext cx="2579683" cy="669469"/>
      </dsp:txXfrm>
    </dsp:sp>
    <dsp:sp modelId="{14F1980A-9A73-4607-A7E1-373B25DEEE47}">
      <dsp:nvSpPr>
        <dsp:cNvPr id="0" name=""/>
        <dsp:cNvSpPr/>
      </dsp:nvSpPr>
      <dsp:spPr>
        <a:xfrm>
          <a:off x="7485170" y="1348914"/>
          <a:ext cx="0" cy="826754"/>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F5FB9C40-DADA-433D-ADA8-3F4588A928C5}">
      <dsp:nvSpPr>
        <dsp:cNvPr id="0" name=""/>
        <dsp:cNvSpPr/>
      </dsp:nvSpPr>
      <dsp:spPr>
        <a:xfrm>
          <a:off x="7452535" y="2143033"/>
          <a:ext cx="65270" cy="65270"/>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61BC2-0351-4144-B9EE-D2637EBCDB76}">
      <dsp:nvSpPr>
        <dsp:cNvPr id="0" name=""/>
        <dsp:cNvSpPr/>
      </dsp:nvSpPr>
      <dsp:spPr>
        <a:xfrm>
          <a:off x="0" y="0"/>
          <a:ext cx="6291714"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BC3B75-529D-44B8-9D39-E88210D79DC1}">
      <dsp:nvSpPr>
        <dsp:cNvPr id="0" name=""/>
        <dsp:cNvSpPr/>
      </dsp:nvSpPr>
      <dsp:spPr>
        <a:xfrm>
          <a:off x="0" y="0"/>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Provide increased protection during primary spawning period (May – October) – </a:t>
          </a:r>
          <a:r>
            <a:rPr lang="en-GB" sz="2100" kern="1200" dirty="0">
              <a:solidFill>
                <a:schemeClr val="accent2">
                  <a:lumMod val="75000"/>
                </a:schemeClr>
              </a:solidFill>
            </a:rPr>
            <a:t>(no evidence that such closures provide increased protection; ignores importance of “roe-on” market)</a:t>
          </a:r>
          <a:endParaRPr lang="en-US" sz="2100" kern="1200" dirty="0">
            <a:solidFill>
              <a:schemeClr val="accent2">
                <a:lumMod val="75000"/>
              </a:schemeClr>
            </a:solidFill>
          </a:endParaRPr>
        </a:p>
      </dsp:txBody>
      <dsp:txXfrm>
        <a:off x="0" y="0"/>
        <a:ext cx="6291714" cy="1382683"/>
      </dsp:txXfrm>
    </dsp:sp>
    <dsp:sp modelId="{9A0A61DD-4723-4C42-A9CC-B314068A7ED1}">
      <dsp:nvSpPr>
        <dsp:cNvPr id="0" name=""/>
        <dsp:cNvSpPr/>
      </dsp:nvSpPr>
      <dsp:spPr>
        <a:xfrm>
          <a:off x="0" y="1382683"/>
          <a:ext cx="6291714" cy="0"/>
        </a:xfrm>
        <a:prstGeom prst="line">
          <a:avLst/>
        </a:prstGeom>
        <a:solidFill>
          <a:schemeClr val="accent2">
            <a:hueOff val="2147871"/>
            <a:satOff val="-6164"/>
            <a:lumOff val="-9870"/>
            <a:alphaOff val="0"/>
          </a:schemeClr>
        </a:solidFill>
        <a:ln w="19050" cap="flat" cmpd="sng" algn="ctr">
          <a:solidFill>
            <a:schemeClr val="accent2">
              <a:hueOff val="2147871"/>
              <a:satOff val="-6164"/>
              <a:lumOff val="-987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E7CFE0-F350-4B94-8B5A-F88145FEA84C}">
      <dsp:nvSpPr>
        <dsp:cNvPr id="0" name=""/>
        <dsp:cNvSpPr/>
      </dsp:nvSpPr>
      <dsp:spPr>
        <a:xfrm>
          <a:off x="0" y="1382683"/>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Spawning Stock being exploited close to MSY, above in 2022 </a:t>
          </a:r>
          <a:r>
            <a:rPr lang="en-GB" sz="2100" kern="1200" dirty="0">
              <a:solidFill>
                <a:schemeClr val="accent2">
                  <a:lumMod val="75000"/>
                </a:schemeClr>
              </a:solidFill>
            </a:rPr>
            <a:t>(MSY is an optimum – not a ceiling)</a:t>
          </a:r>
          <a:endParaRPr lang="en-US" sz="2100" kern="1200" dirty="0">
            <a:solidFill>
              <a:schemeClr val="accent2">
                <a:lumMod val="75000"/>
              </a:schemeClr>
            </a:solidFill>
          </a:endParaRPr>
        </a:p>
      </dsp:txBody>
      <dsp:txXfrm>
        <a:off x="0" y="1382683"/>
        <a:ext cx="6291714" cy="1382683"/>
      </dsp:txXfrm>
    </dsp:sp>
    <dsp:sp modelId="{83326CC0-B383-4BAD-955C-AF6AAABEA1B9}">
      <dsp:nvSpPr>
        <dsp:cNvPr id="0" name=""/>
        <dsp:cNvSpPr/>
      </dsp:nvSpPr>
      <dsp:spPr>
        <a:xfrm>
          <a:off x="0" y="2765367"/>
          <a:ext cx="6291714" cy="0"/>
        </a:xfrm>
        <a:prstGeom prst="line">
          <a:avLst/>
        </a:prstGeom>
        <a:solidFill>
          <a:schemeClr val="accent2">
            <a:hueOff val="4295743"/>
            <a:satOff val="-12329"/>
            <a:lumOff val="-19739"/>
            <a:alphaOff val="0"/>
          </a:schemeClr>
        </a:solidFill>
        <a:ln w="19050" cap="flat" cmpd="sng" algn="ctr">
          <a:solidFill>
            <a:schemeClr val="accent2">
              <a:hueOff val="4295743"/>
              <a:satOff val="-12329"/>
              <a:lumOff val="-1973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4D7138-10FF-412C-83DE-A27277717C3B}">
      <dsp:nvSpPr>
        <dsp:cNvPr id="0" name=""/>
        <dsp:cNvSpPr/>
      </dsp:nvSpPr>
      <dsp:spPr>
        <a:xfrm>
          <a:off x="0" y="2765367"/>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Fully avoid displacement of effort from king scallop closure in EU </a:t>
          </a:r>
          <a:r>
            <a:rPr lang="en-GB" sz="2100" kern="1200" dirty="0">
              <a:solidFill>
                <a:schemeClr val="accent2">
                  <a:lumMod val="75000"/>
                </a:schemeClr>
              </a:solidFill>
            </a:rPr>
            <a:t>(UK adopts a management system designed to meet needs of EU fleet and their markets)</a:t>
          </a:r>
          <a:endParaRPr lang="en-US" sz="2100" kern="1200" dirty="0">
            <a:solidFill>
              <a:schemeClr val="accent2">
                <a:lumMod val="75000"/>
              </a:schemeClr>
            </a:solidFill>
          </a:endParaRPr>
        </a:p>
      </dsp:txBody>
      <dsp:txXfrm>
        <a:off x="0" y="2765367"/>
        <a:ext cx="6291714" cy="1382683"/>
      </dsp:txXfrm>
    </dsp:sp>
    <dsp:sp modelId="{6D05376B-8593-4BDD-8ADA-B3C0193F89A1}">
      <dsp:nvSpPr>
        <dsp:cNvPr id="0" name=""/>
        <dsp:cNvSpPr/>
      </dsp:nvSpPr>
      <dsp:spPr>
        <a:xfrm>
          <a:off x="0" y="4148051"/>
          <a:ext cx="6291714" cy="0"/>
        </a:xfrm>
        <a:prstGeom prst="line">
          <a:avLst/>
        </a:prstGeom>
        <a:solidFill>
          <a:schemeClr val="accent2">
            <a:hueOff val="6443614"/>
            <a:satOff val="-18493"/>
            <a:lumOff val="-29609"/>
            <a:alphaOff val="0"/>
          </a:schemeClr>
        </a:solidFill>
        <a:ln w="19050" cap="flat" cmpd="sng" algn="ctr">
          <a:solidFill>
            <a:schemeClr val="accent2">
              <a:hueOff val="6443614"/>
              <a:satOff val="-18493"/>
              <a:lumOff val="-296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235C71-E75F-41C6-9A21-F983DBD5A8CC}">
      <dsp:nvSpPr>
        <dsp:cNvPr id="0" name=""/>
        <dsp:cNvSpPr/>
      </dsp:nvSpPr>
      <dsp:spPr>
        <a:xfrm>
          <a:off x="0" y="4148051"/>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Reduce displacement which caused 39% increase in King scallop landings in 7d  </a:t>
          </a:r>
          <a:r>
            <a:rPr lang="en-GB" sz="2100" kern="1200" dirty="0">
              <a:solidFill>
                <a:schemeClr val="accent2">
                  <a:lumMod val="75000"/>
                </a:schemeClr>
              </a:solidFill>
            </a:rPr>
            <a:t>(Entirely to be expected – a consequence of standalone closures.)</a:t>
          </a:r>
          <a:endParaRPr lang="en-US" sz="2100" kern="1200" dirty="0">
            <a:solidFill>
              <a:schemeClr val="accent2">
                <a:lumMod val="75000"/>
              </a:schemeClr>
            </a:solidFill>
          </a:endParaRPr>
        </a:p>
      </dsp:txBody>
      <dsp:txXfrm>
        <a:off x="0" y="4148051"/>
        <a:ext cx="6291714" cy="13826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60D024-0A01-435E-BF67-C5AE724E65DA}">
      <dsp:nvSpPr>
        <dsp:cNvPr id="0" name=""/>
        <dsp:cNvSpPr/>
      </dsp:nvSpPr>
      <dsp:spPr>
        <a:xfrm>
          <a:off x="0" y="675"/>
          <a:ext cx="6291714"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E96999-B220-4A56-9D74-305EB32551C4}">
      <dsp:nvSpPr>
        <dsp:cNvPr id="0" name=""/>
        <dsp:cNvSpPr/>
      </dsp:nvSpPr>
      <dsp:spPr>
        <a:xfrm>
          <a:off x="0" y="675"/>
          <a:ext cx="629171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a:t>Extended closure follows improvement in stock condition and downward revision of fishing pressure. No reward for industry accepting conservation measures.</a:t>
          </a:r>
          <a:endParaRPr lang="en-US" sz="2000" kern="1200"/>
        </a:p>
      </dsp:txBody>
      <dsp:txXfrm>
        <a:off x="0" y="675"/>
        <a:ext cx="6291714" cy="1105876"/>
      </dsp:txXfrm>
    </dsp:sp>
    <dsp:sp modelId="{CB3C5AA4-05B2-4716-87C8-2581F8544996}">
      <dsp:nvSpPr>
        <dsp:cNvPr id="0" name=""/>
        <dsp:cNvSpPr/>
      </dsp:nvSpPr>
      <dsp:spPr>
        <a:xfrm>
          <a:off x="0" y="1106552"/>
          <a:ext cx="6291714" cy="0"/>
        </a:xfrm>
        <a:prstGeom prst="line">
          <a:avLst/>
        </a:prstGeom>
        <a:solidFill>
          <a:schemeClr val="accent2">
            <a:hueOff val="1610903"/>
            <a:satOff val="-4623"/>
            <a:lumOff val="-7402"/>
            <a:alphaOff val="0"/>
          </a:schemeClr>
        </a:solidFill>
        <a:ln w="19050" cap="flat" cmpd="sng" algn="ctr">
          <a:solidFill>
            <a:schemeClr val="accent2">
              <a:hueOff val="1610903"/>
              <a:satOff val="-4623"/>
              <a:lumOff val="-74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E15C8A-CF13-4CD0-9B29-4D58047B3572}">
      <dsp:nvSpPr>
        <dsp:cNvPr id="0" name=""/>
        <dsp:cNvSpPr/>
      </dsp:nvSpPr>
      <dsp:spPr>
        <a:xfrm>
          <a:off x="0" y="1106552"/>
          <a:ext cx="629171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a:t>Economic implications not considered – are proving considerable.</a:t>
          </a:r>
          <a:endParaRPr lang="en-US" sz="2000" kern="1200"/>
        </a:p>
      </dsp:txBody>
      <dsp:txXfrm>
        <a:off x="0" y="1106552"/>
        <a:ext cx="6291714" cy="1105876"/>
      </dsp:txXfrm>
    </dsp:sp>
    <dsp:sp modelId="{843C411E-D217-4ECB-A206-1E9B89BD45B4}">
      <dsp:nvSpPr>
        <dsp:cNvPr id="0" name=""/>
        <dsp:cNvSpPr/>
      </dsp:nvSpPr>
      <dsp:spPr>
        <a:xfrm>
          <a:off x="0" y="2212429"/>
          <a:ext cx="6291714" cy="0"/>
        </a:xfrm>
        <a:prstGeom prst="line">
          <a:avLst/>
        </a:prstGeom>
        <a:solidFill>
          <a:schemeClr val="accent2">
            <a:hueOff val="3221807"/>
            <a:satOff val="-9246"/>
            <a:lumOff val="-14805"/>
            <a:alphaOff val="0"/>
          </a:schemeClr>
        </a:solidFill>
        <a:ln w="19050" cap="flat" cmpd="sng" algn="ctr">
          <a:solidFill>
            <a:schemeClr val="accent2">
              <a:hueOff val="3221807"/>
              <a:satOff val="-9246"/>
              <a:lumOff val="-1480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53A5BD-D4A3-4401-A7A6-CE23E8D2E1A3}">
      <dsp:nvSpPr>
        <dsp:cNvPr id="0" name=""/>
        <dsp:cNvSpPr/>
      </dsp:nvSpPr>
      <dsp:spPr>
        <a:xfrm>
          <a:off x="0" y="2212429"/>
          <a:ext cx="629171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a:t>Short notice – less than 1 week prior to closure.</a:t>
          </a:r>
          <a:endParaRPr lang="en-US" sz="2000" kern="1200"/>
        </a:p>
      </dsp:txBody>
      <dsp:txXfrm>
        <a:off x="0" y="2212429"/>
        <a:ext cx="6291714" cy="1105876"/>
      </dsp:txXfrm>
    </dsp:sp>
    <dsp:sp modelId="{96725436-68BF-48E9-9BB4-84B091E7E181}">
      <dsp:nvSpPr>
        <dsp:cNvPr id="0" name=""/>
        <dsp:cNvSpPr/>
      </dsp:nvSpPr>
      <dsp:spPr>
        <a:xfrm>
          <a:off x="0" y="3318305"/>
          <a:ext cx="6291714" cy="0"/>
        </a:xfrm>
        <a:prstGeom prst="line">
          <a:avLst/>
        </a:prstGeom>
        <a:solidFill>
          <a:schemeClr val="accent2">
            <a:hueOff val="4832710"/>
            <a:satOff val="-13870"/>
            <a:lumOff val="-22207"/>
            <a:alphaOff val="0"/>
          </a:schemeClr>
        </a:solidFill>
        <a:ln w="19050" cap="flat" cmpd="sng" algn="ctr">
          <a:solidFill>
            <a:schemeClr val="accent2">
              <a:hueOff val="4832710"/>
              <a:satOff val="-13870"/>
              <a:lumOff val="-2220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B0FD15-2FBE-4AA4-8B07-EFC1C38F4337}">
      <dsp:nvSpPr>
        <dsp:cNvPr id="0" name=""/>
        <dsp:cNvSpPr/>
      </dsp:nvSpPr>
      <dsp:spPr>
        <a:xfrm>
          <a:off x="0" y="3318305"/>
          <a:ext cx="629171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a:t>Closure imposed following prolonged and constructive effort by industry and DEFRA to develop co-management.</a:t>
          </a:r>
          <a:endParaRPr lang="en-US" sz="2000" kern="1200"/>
        </a:p>
      </dsp:txBody>
      <dsp:txXfrm>
        <a:off x="0" y="3318305"/>
        <a:ext cx="6291714" cy="1105876"/>
      </dsp:txXfrm>
    </dsp:sp>
    <dsp:sp modelId="{9E5D37AC-0CD4-4E1B-872D-751878D53335}">
      <dsp:nvSpPr>
        <dsp:cNvPr id="0" name=""/>
        <dsp:cNvSpPr/>
      </dsp:nvSpPr>
      <dsp:spPr>
        <a:xfrm>
          <a:off x="0" y="4424182"/>
          <a:ext cx="6291714" cy="0"/>
        </a:xfrm>
        <a:prstGeom prst="line">
          <a:avLst/>
        </a:prstGeom>
        <a:solidFill>
          <a:schemeClr val="accent2">
            <a:hueOff val="6443614"/>
            <a:satOff val="-18493"/>
            <a:lumOff val="-29609"/>
            <a:alphaOff val="0"/>
          </a:schemeClr>
        </a:solidFill>
        <a:ln w="19050" cap="flat" cmpd="sng" algn="ctr">
          <a:solidFill>
            <a:schemeClr val="accent2">
              <a:hueOff val="6443614"/>
              <a:satOff val="-18493"/>
              <a:lumOff val="-296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AA55AC-1679-42DF-A899-535EDDC6F6F0}">
      <dsp:nvSpPr>
        <dsp:cNvPr id="0" name=""/>
        <dsp:cNvSpPr/>
      </dsp:nvSpPr>
      <dsp:spPr>
        <a:xfrm>
          <a:off x="0" y="4424182"/>
          <a:ext cx="629171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a:t>Scotland – Scottish Government “signed off” the agreement in spite of disproportionate impact on Scottish vessels.</a:t>
          </a:r>
          <a:endParaRPr lang="en-US" sz="2000" kern="1200"/>
        </a:p>
      </dsp:txBody>
      <dsp:txXfrm>
        <a:off x="0" y="4424182"/>
        <a:ext cx="6291714" cy="11058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EA015A-71B1-4F1E-9706-8FBADEECA4BB}">
      <dsp:nvSpPr>
        <dsp:cNvPr id="0" name=""/>
        <dsp:cNvSpPr/>
      </dsp:nvSpPr>
      <dsp:spPr>
        <a:xfrm>
          <a:off x="0" y="2700"/>
          <a:ext cx="6291714" cy="0"/>
        </a:xfrm>
        <a:prstGeom prst="lin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FA029A-1CF8-457A-812D-E0D3E68E8CAA}">
      <dsp:nvSpPr>
        <dsp:cNvPr id="0" name=""/>
        <dsp:cNvSpPr/>
      </dsp:nvSpPr>
      <dsp:spPr>
        <a:xfrm>
          <a:off x="0" y="2700"/>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a:t>MMO accept no automatic roll-over of 2024 closure into 2025.</a:t>
          </a:r>
          <a:endParaRPr lang="en-US" sz="1800" kern="1200"/>
        </a:p>
      </dsp:txBody>
      <dsp:txXfrm>
        <a:off x="0" y="2700"/>
        <a:ext cx="6291714" cy="920888"/>
      </dsp:txXfrm>
    </dsp:sp>
    <dsp:sp modelId="{46681A4F-E676-438D-85BB-0C3F3B761808}">
      <dsp:nvSpPr>
        <dsp:cNvPr id="0" name=""/>
        <dsp:cNvSpPr/>
      </dsp:nvSpPr>
      <dsp:spPr>
        <a:xfrm>
          <a:off x="0" y="923589"/>
          <a:ext cx="6291714" cy="0"/>
        </a:xfrm>
        <a:prstGeom prst="lin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3EA17D-840E-4D63-818B-2F4BC2103FC0}">
      <dsp:nvSpPr>
        <dsp:cNvPr id="0" name=""/>
        <dsp:cNvSpPr/>
      </dsp:nvSpPr>
      <dsp:spPr>
        <a:xfrm>
          <a:off x="0" y="923589"/>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a:t>MMO acknowledge communication and consultation lessons to be learned.</a:t>
          </a:r>
          <a:endParaRPr lang="en-US" sz="1800" kern="1200"/>
        </a:p>
      </dsp:txBody>
      <dsp:txXfrm>
        <a:off x="0" y="923589"/>
        <a:ext cx="6291714" cy="920888"/>
      </dsp:txXfrm>
    </dsp:sp>
    <dsp:sp modelId="{A53AF042-7579-4AB2-827E-7C2AC6133FC4}">
      <dsp:nvSpPr>
        <dsp:cNvPr id="0" name=""/>
        <dsp:cNvSpPr/>
      </dsp:nvSpPr>
      <dsp:spPr>
        <a:xfrm>
          <a:off x="0" y="1844478"/>
          <a:ext cx="6291714" cy="0"/>
        </a:xfrm>
        <a:prstGeom prst="lin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1401EB-FB4F-4D79-9BBC-34206D5F6900}">
      <dsp:nvSpPr>
        <dsp:cNvPr id="0" name=""/>
        <dsp:cNvSpPr/>
      </dsp:nvSpPr>
      <dsp:spPr>
        <a:xfrm>
          <a:off x="0" y="1844478"/>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a:t>Science surveys need to be considered earlier in process.</a:t>
          </a:r>
          <a:endParaRPr lang="en-US" sz="1800" kern="1200"/>
        </a:p>
      </dsp:txBody>
      <dsp:txXfrm>
        <a:off x="0" y="1844478"/>
        <a:ext cx="6291714" cy="920888"/>
      </dsp:txXfrm>
    </dsp:sp>
    <dsp:sp modelId="{EFB77D9E-3E0A-4E22-AE36-C6CBD7E4565F}">
      <dsp:nvSpPr>
        <dsp:cNvPr id="0" name=""/>
        <dsp:cNvSpPr/>
      </dsp:nvSpPr>
      <dsp:spPr>
        <a:xfrm>
          <a:off x="0" y="2765367"/>
          <a:ext cx="6291714" cy="0"/>
        </a:xfrm>
        <a:prstGeom prst="lin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296C2B-8FE4-4368-9684-61CA8EF8B36F}">
      <dsp:nvSpPr>
        <dsp:cNvPr id="0" name=""/>
        <dsp:cNvSpPr/>
      </dsp:nvSpPr>
      <dsp:spPr>
        <a:xfrm>
          <a:off x="0" y="2765367"/>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a:t>Impact of displacement on other grounds needs to be assessed.</a:t>
          </a:r>
          <a:endParaRPr lang="en-US" sz="1800" kern="1200"/>
        </a:p>
      </dsp:txBody>
      <dsp:txXfrm>
        <a:off x="0" y="2765367"/>
        <a:ext cx="6291714" cy="920888"/>
      </dsp:txXfrm>
    </dsp:sp>
    <dsp:sp modelId="{4416A0D5-DCA5-4E65-AE29-6D8338CC07CC}">
      <dsp:nvSpPr>
        <dsp:cNvPr id="0" name=""/>
        <dsp:cNvSpPr/>
      </dsp:nvSpPr>
      <dsp:spPr>
        <a:xfrm>
          <a:off x="0" y="3686256"/>
          <a:ext cx="6291714" cy="0"/>
        </a:xfrm>
        <a:prstGeom prst="lin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53E2F3-B291-436D-9B6A-E72B0D89E744}">
      <dsp:nvSpPr>
        <dsp:cNvPr id="0" name=""/>
        <dsp:cNvSpPr/>
      </dsp:nvSpPr>
      <dsp:spPr>
        <a:xfrm>
          <a:off x="0" y="3686256"/>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a:t>Anecdotal claims of increased gear conflict due to displacement needs to be taken into consideration in future decisions.</a:t>
          </a:r>
          <a:endParaRPr lang="en-US" sz="1800" kern="1200"/>
        </a:p>
      </dsp:txBody>
      <dsp:txXfrm>
        <a:off x="0" y="3686256"/>
        <a:ext cx="6291714" cy="920888"/>
      </dsp:txXfrm>
    </dsp:sp>
    <dsp:sp modelId="{64493876-D8F3-4C4A-9A95-C856AE81B9DA}">
      <dsp:nvSpPr>
        <dsp:cNvPr id="0" name=""/>
        <dsp:cNvSpPr/>
      </dsp:nvSpPr>
      <dsp:spPr>
        <a:xfrm>
          <a:off x="0" y="4607145"/>
          <a:ext cx="6291714" cy="0"/>
        </a:xfrm>
        <a:prstGeom prst="lin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6FE498-2E46-4CD7-877A-5A8E3E31D073}">
      <dsp:nvSpPr>
        <dsp:cNvPr id="0" name=""/>
        <dsp:cNvSpPr/>
      </dsp:nvSpPr>
      <dsp:spPr>
        <a:xfrm>
          <a:off x="0" y="4607145"/>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a:t>UK measures should not simply “mirror” EU measures but be designed to suit UK stocks, fishing patterns, fleets and markets. </a:t>
          </a:r>
          <a:endParaRPr lang="en-US" sz="1800" kern="1200"/>
        </a:p>
      </dsp:txBody>
      <dsp:txXfrm>
        <a:off x="0" y="4607145"/>
        <a:ext cx="6291714" cy="920888"/>
      </dsp:txXfrm>
    </dsp:sp>
  </dsp:spTree>
</dsp:drawing>
</file>

<file path=ppt/diagrams/layout1.xml><?xml version="1.0" encoding="utf-8"?>
<dgm:layoutDef xmlns:dgm="http://schemas.openxmlformats.org/drawingml/2006/diagram" xmlns:a="http://schemas.openxmlformats.org/drawingml/2006/main" uniqueId="urn:microsoft.com/office/officeart/2016/7/layout/BasicTimeline">
  <dgm:title val="Basic Timeline"/>
  <dgm:desc val="Use to show a list of events in chronological order. The rounded rectangular shape contains the description while the date is shown below on the time line. It's the perfect SmartArt for displaying large amount of text with a medium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FollowNode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presOf/>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16"/>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42"/>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t" for="ch" forName="L1TextContainer" refType="h" fact="0.537"/>
                <dgm:constr type="h" for="ch" forName="L1TextContainer" refType="h" fact="0.113"/>
                <dgm:constr type="w" for="ch" forName="L2TextContainerWrapper" refType="w"/>
                <dgm:constr type="h" for="ch" forName="L2TextContainerWrapper" refType="h" fact="0.31"/>
                <dgm:constr type="b" for="ch" forName="L2TextContainerWrapper" refType="h" fact="0.31"/>
                <dgm:constr type="w" for="ch" forName="ConnectLine"/>
                <dgm:constr type="l" for="ch" forName="ConnectLine" refType="w" fact="0.5"/>
                <dgm:constr type="h" for="ch" forName="ConnectLine" refType="h" fact="0.19"/>
                <dgm:constr type="t" for="ch" forName="ConnectLine" refType="h" fact="0.31"/>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8"/>
                <dgm:constr type="l" for="ch" forName="L1TextContainer" refType="w" fact="0.06"/>
                <dgm:constr type="t" for="ch" forName="L1TextContainer" refType="h" fact="0.35"/>
                <dgm:constr type="h" for="ch" forName="L1TextContainer" refType="h" fact="0.113"/>
                <dgm:constr type="w" for="ch" forName="L2TextContainerWrapper" refType="w"/>
                <dgm:constr type="h" for="ch" forName="L2TextContainerWrapper" refType="h" fact="0.31"/>
                <dgm:constr type="t" for="ch" forName="L2TextContainerWrapper" refType="h" fact="0.69"/>
                <dgm:constr type="w" for="ch" forName="ConnectLine"/>
                <dgm:constr type="l" for="ch" forName="ConnectLine" refType="w" fact="0.5"/>
                <dgm:constr type="h" for="ch" forName="ConnectLine" refType="h" fact="0.19"/>
                <dgm:constr type="t" for="ch" forName="ConnectLine" refType="h" fact="0.5"/>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55"/>
                  <dgm:constr type="b" for="ch" forName="L2TextContainer" refType="h"/>
                  <dgm:constr type="h" for="ch" forName="FlexibleEmptyPlaceHolder" refType="h" fact="0.45"/>
                </dgm:constrLst>
              </dgm:if>
              <dgm:else name="CaseForPlacingL2TextContaineBelowDivider">
                <dgm:constrLst>
                  <dgm:constr type="h" for="ch" forName="L2TextContainer" refType="h" fact="0.55"/>
                  <dgm:constr type="h" for="ch" forName="FlexibleEmptyPlaceHolder" refType="h" fact="0.45"/>
                  <dgm:constr type="b" for="ch" forName="FlexibleEmptyPlaceHolder" refType="h"/>
                </dgm:constrLst>
              </dgm:else>
            </dgm:choose>
            <dgm:layoutNode name="L2TextContainer" styleLbl="bgAcc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oundRect" r:blip="">
                <dgm:adjLst/>
              </dgm:shape>
              <dgm:presOf axis="des" ptType="node"/>
              <dgm:constrLst>
                <dgm:constr type="primFontSz" val="17"/>
                <dgm:constr type="lMarg" refType="primFontSz" fact="0.7"/>
                <dgm:constr type="rMarg" refType="primFontSz" fact="0.7"/>
                <dgm:constr type="tMarg" refType="primFontSz" fact="0.7"/>
                <dgm:constr type="bMarg" refType="primFontSz" fact="0.7"/>
              </dgm:constrLst>
              <dgm:ruleLst>
                <dgm:rule type="primFontSz" val="12" fact="NaN" max="NaN"/>
                <dgm:rule type="secFontSz" val="10" fact="NaN" max="NaN"/>
                <dgm:rule type="h" val="INF"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2TextContainer">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orPoint" styleLbl="alignNode1" moveWith="L2TextContainer">
            <dgm:alg type="sp"/>
            <dgm:shape xmlns:r="http://schemas.openxmlformats.org/officeDocument/2006/relationships" type="ellipse" r:blip="" zOrderOff="1">
              <dgm:adj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35D1D-E2BD-94DB-1326-AE43B5A73A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7BE6187-387D-09A7-B802-1B6EE3DCDF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6590AD7-A720-6B06-EE28-EE6A8968440D}"/>
              </a:ext>
            </a:extLst>
          </p:cNvPr>
          <p:cNvSpPr>
            <a:spLocks noGrp="1"/>
          </p:cNvSpPr>
          <p:nvPr>
            <p:ph type="dt" sz="half" idx="10"/>
          </p:nvPr>
        </p:nvSpPr>
        <p:spPr/>
        <p:txBody>
          <a:bodyPr/>
          <a:lstStyle/>
          <a:p>
            <a:fld id="{1B0C9528-5062-4957-B838-EFE680053509}" type="datetimeFigureOut">
              <a:rPr lang="en-GB" smtClean="0"/>
              <a:t>02/07/2024</a:t>
            </a:fld>
            <a:endParaRPr lang="en-GB"/>
          </a:p>
        </p:txBody>
      </p:sp>
      <p:sp>
        <p:nvSpPr>
          <p:cNvPr id="5" name="Footer Placeholder 4">
            <a:extLst>
              <a:ext uri="{FF2B5EF4-FFF2-40B4-BE49-F238E27FC236}">
                <a16:creationId xmlns:a16="http://schemas.microsoft.com/office/drawing/2014/main" id="{009B49DC-4E2B-D2ED-218A-2D671B30D5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429F2B-948F-105E-E12B-B15D74A0DD59}"/>
              </a:ext>
            </a:extLst>
          </p:cNvPr>
          <p:cNvSpPr>
            <a:spLocks noGrp="1"/>
          </p:cNvSpPr>
          <p:nvPr>
            <p:ph type="sldNum" sz="quarter" idx="12"/>
          </p:nvPr>
        </p:nvSpPr>
        <p:spPr/>
        <p:txBody>
          <a:bodyPr/>
          <a:lstStyle/>
          <a:p>
            <a:fld id="{F1EA3857-93A1-49E0-8BDC-3DF93FF36BA2}" type="slidenum">
              <a:rPr lang="en-GB" smtClean="0"/>
              <a:t>‹#›</a:t>
            </a:fld>
            <a:endParaRPr lang="en-GB"/>
          </a:p>
        </p:txBody>
      </p:sp>
    </p:spTree>
    <p:extLst>
      <p:ext uri="{BB962C8B-B14F-4D97-AF65-F5344CB8AC3E}">
        <p14:creationId xmlns:p14="http://schemas.microsoft.com/office/powerpoint/2010/main" val="3048178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4FB5B-5AFE-FEB7-AB14-3FD7C0D244C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2493659-D43B-D2E2-8D26-16BF326074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D38B95-0CF5-50F4-C040-C6F254EAC441}"/>
              </a:ext>
            </a:extLst>
          </p:cNvPr>
          <p:cNvSpPr>
            <a:spLocks noGrp="1"/>
          </p:cNvSpPr>
          <p:nvPr>
            <p:ph type="dt" sz="half" idx="10"/>
          </p:nvPr>
        </p:nvSpPr>
        <p:spPr/>
        <p:txBody>
          <a:bodyPr/>
          <a:lstStyle/>
          <a:p>
            <a:fld id="{1B0C9528-5062-4957-B838-EFE680053509}" type="datetimeFigureOut">
              <a:rPr lang="en-GB" smtClean="0"/>
              <a:t>02/07/2024</a:t>
            </a:fld>
            <a:endParaRPr lang="en-GB"/>
          </a:p>
        </p:txBody>
      </p:sp>
      <p:sp>
        <p:nvSpPr>
          <p:cNvPr id="5" name="Footer Placeholder 4">
            <a:extLst>
              <a:ext uri="{FF2B5EF4-FFF2-40B4-BE49-F238E27FC236}">
                <a16:creationId xmlns:a16="http://schemas.microsoft.com/office/drawing/2014/main" id="{296685F1-3A17-367F-C1CA-7EDCC093B4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3FACD0-5DC9-AEAE-B86F-A8939CA92846}"/>
              </a:ext>
            </a:extLst>
          </p:cNvPr>
          <p:cNvSpPr>
            <a:spLocks noGrp="1"/>
          </p:cNvSpPr>
          <p:nvPr>
            <p:ph type="sldNum" sz="quarter" idx="12"/>
          </p:nvPr>
        </p:nvSpPr>
        <p:spPr/>
        <p:txBody>
          <a:bodyPr/>
          <a:lstStyle/>
          <a:p>
            <a:fld id="{F1EA3857-93A1-49E0-8BDC-3DF93FF36BA2}" type="slidenum">
              <a:rPr lang="en-GB" smtClean="0"/>
              <a:t>‹#›</a:t>
            </a:fld>
            <a:endParaRPr lang="en-GB"/>
          </a:p>
        </p:txBody>
      </p:sp>
    </p:spTree>
    <p:extLst>
      <p:ext uri="{BB962C8B-B14F-4D97-AF65-F5344CB8AC3E}">
        <p14:creationId xmlns:p14="http://schemas.microsoft.com/office/powerpoint/2010/main" val="3916584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5C0BAF-FE61-7958-539A-DACD7A8582B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3D9153C-83CE-E0CB-23B8-6F3D450A8F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54E2859-4A42-ADBC-A316-370A49A3224B}"/>
              </a:ext>
            </a:extLst>
          </p:cNvPr>
          <p:cNvSpPr>
            <a:spLocks noGrp="1"/>
          </p:cNvSpPr>
          <p:nvPr>
            <p:ph type="dt" sz="half" idx="10"/>
          </p:nvPr>
        </p:nvSpPr>
        <p:spPr/>
        <p:txBody>
          <a:bodyPr/>
          <a:lstStyle/>
          <a:p>
            <a:fld id="{1B0C9528-5062-4957-B838-EFE680053509}" type="datetimeFigureOut">
              <a:rPr lang="en-GB" smtClean="0"/>
              <a:t>02/07/2024</a:t>
            </a:fld>
            <a:endParaRPr lang="en-GB"/>
          </a:p>
        </p:txBody>
      </p:sp>
      <p:sp>
        <p:nvSpPr>
          <p:cNvPr id="5" name="Footer Placeholder 4">
            <a:extLst>
              <a:ext uri="{FF2B5EF4-FFF2-40B4-BE49-F238E27FC236}">
                <a16:creationId xmlns:a16="http://schemas.microsoft.com/office/drawing/2014/main" id="{1A7CB489-F2CD-C22A-54EB-7F7AD05270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80F7EB-2F1B-1FE8-C74C-3FE401F55225}"/>
              </a:ext>
            </a:extLst>
          </p:cNvPr>
          <p:cNvSpPr>
            <a:spLocks noGrp="1"/>
          </p:cNvSpPr>
          <p:nvPr>
            <p:ph type="sldNum" sz="quarter" idx="12"/>
          </p:nvPr>
        </p:nvSpPr>
        <p:spPr/>
        <p:txBody>
          <a:bodyPr/>
          <a:lstStyle/>
          <a:p>
            <a:fld id="{F1EA3857-93A1-49E0-8BDC-3DF93FF36BA2}" type="slidenum">
              <a:rPr lang="en-GB" smtClean="0"/>
              <a:t>‹#›</a:t>
            </a:fld>
            <a:endParaRPr lang="en-GB"/>
          </a:p>
        </p:txBody>
      </p:sp>
    </p:spTree>
    <p:extLst>
      <p:ext uri="{BB962C8B-B14F-4D97-AF65-F5344CB8AC3E}">
        <p14:creationId xmlns:p14="http://schemas.microsoft.com/office/powerpoint/2010/main" val="1251646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97D04-8EE3-C0FE-2F2D-132A59CD235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8B09F08-0EC1-558A-C2AA-DC6C33053B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70B0D4-8CF3-5E1C-0F20-BD463CC923D0}"/>
              </a:ext>
            </a:extLst>
          </p:cNvPr>
          <p:cNvSpPr>
            <a:spLocks noGrp="1"/>
          </p:cNvSpPr>
          <p:nvPr>
            <p:ph type="dt" sz="half" idx="10"/>
          </p:nvPr>
        </p:nvSpPr>
        <p:spPr/>
        <p:txBody>
          <a:bodyPr/>
          <a:lstStyle/>
          <a:p>
            <a:fld id="{1B0C9528-5062-4957-B838-EFE680053509}" type="datetimeFigureOut">
              <a:rPr lang="en-GB" smtClean="0"/>
              <a:t>02/07/2024</a:t>
            </a:fld>
            <a:endParaRPr lang="en-GB"/>
          </a:p>
        </p:txBody>
      </p:sp>
      <p:sp>
        <p:nvSpPr>
          <p:cNvPr id="5" name="Footer Placeholder 4">
            <a:extLst>
              <a:ext uri="{FF2B5EF4-FFF2-40B4-BE49-F238E27FC236}">
                <a16:creationId xmlns:a16="http://schemas.microsoft.com/office/drawing/2014/main" id="{08C006A7-7472-CF3A-E008-3D13848394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486B7A-B0A6-8A40-1F39-0BD74CCB1396}"/>
              </a:ext>
            </a:extLst>
          </p:cNvPr>
          <p:cNvSpPr>
            <a:spLocks noGrp="1"/>
          </p:cNvSpPr>
          <p:nvPr>
            <p:ph type="sldNum" sz="quarter" idx="12"/>
          </p:nvPr>
        </p:nvSpPr>
        <p:spPr/>
        <p:txBody>
          <a:bodyPr/>
          <a:lstStyle/>
          <a:p>
            <a:fld id="{F1EA3857-93A1-49E0-8BDC-3DF93FF36BA2}" type="slidenum">
              <a:rPr lang="en-GB" smtClean="0"/>
              <a:t>‹#›</a:t>
            </a:fld>
            <a:endParaRPr lang="en-GB"/>
          </a:p>
        </p:txBody>
      </p:sp>
    </p:spTree>
    <p:extLst>
      <p:ext uri="{BB962C8B-B14F-4D97-AF65-F5344CB8AC3E}">
        <p14:creationId xmlns:p14="http://schemas.microsoft.com/office/powerpoint/2010/main" val="138329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B94F0-1638-3C5C-AC90-36188B9C4D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E56ADAF-4147-E8EB-EBD6-503A8F0D646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8C108F-43D1-A6D7-1917-BDC5AEF79D3D}"/>
              </a:ext>
            </a:extLst>
          </p:cNvPr>
          <p:cNvSpPr>
            <a:spLocks noGrp="1"/>
          </p:cNvSpPr>
          <p:nvPr>
            <p:ph type="dt" sz="half" idx="10"/>
          </p:nvPr>
        </p:nvSpPr>
        <p:spPr/>
        <p:txBody>
          <a:bodyPr/>
          <a:lstStyle/>
          <a:p>
            <a:fld id="{1B0C9528-5062-4957-B838-EFE680053509}" type="datetimeFigureOut">
              <a:rPr lang="en-GB" smtClean="0"/>
              <a:t>02/07/2024</a:t>
            </a:fld>
            <a:endParaRPr lang="en-GB"/>
          </a:p>
        </p:txBody>
      </p:sp>
      <p:sp>
        <p:nvSpPr>
          <p:cNvPr id="5" name="Footer Placeholder 4">
            <a:extLst>
              <a:ext uri="{FF2B5EF4-FFF2-40B4-BE49-F238E27FC236}">
                <a16:creationId xmlns:a16="http://schemas.microsoft.com/office/drawing/2014/main" id="{55C1518F-30A0-7C07-B125-92E1AFB82E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EA96C1-C27A-7949-AB96-11D0A22FFC2B}"/>
              </a:ext>
            </a:extLst>
          </p:cNvPr>
          <p:cNvSpPr>
            <a:spLocks noGrp="1"/>
          </p:cNvSpPr>
          <p:nvPr>
            <p:ph type="sldNum" sz="quarter" idx="12"/>
          </p:nvPr>
        </p:nvSpPr>
        <p:spPr/>
        <p:txBody>
          <a:bodyPr/>
          <a:lstStyle/>
          <a:p>
            <a:fld id="{F1EA3857-93A1-49E0-8BDC-3DF93FF36BA2}" type="slidenum">
              <a:rPr lang="en-GB" smtClean="0"/>
              <a:t>‹#›</a:t>
            </a:fld>
            <a:endParaRPr lang="en-GB"/>
          </a:p>
        </p:txBody>
      </p:sp>
    </p:spTree>
    <p:extLst>
      <p:ext uri="{BB962C8B-B14F-4D97-AF65-F5344CB8AC3E}">
        <p14:creationId xmlns:p14="http://schemas.microsoft.com/office/powerpoint/2010/main" val="1016453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222AD-8B01-953A-5CFE-B782C161DFC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FD273B-C24E-3A81-F958-B0A118CF78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88FCF9F-8F86-C012-434A-EAFEC73D32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B321A3E-54DC-CD7C-4CDE-C0735E2AAD50}"/>
              </a:ext>
            </a:extLst>
          </p:cNvPr>
          <p:cNvSpPr>
            <a:spLocks noGrp="1"/>
          </p:cNvSpPr>
          <p:nvPr>
            <p:ph type="dt" sz="half" idx="10"/>
          </p:nvPr>
        </p:nvSpPr>
        <p:spPr/>
        <p:txBody>
          <a:bodyPr/>
          <a:lstStyle/>
          <a:p>
            <a:fld id="{1B0C9528-5062-4957-B838-EFE680053509}" type="datetimeFigureOut">
              <a:rPr lang="en-GB" smtClean="0"/>
              <a:t>02/07/2024</a:t>
            </a:fld>
            <a:endParaRPr lang="en-GB"/>
          </a:p>
        </p:txBody>
      </p:sp>
      <p:sp>
        <p:nvSpPr>
          <p:cNvPr id="6" name="Footer Placeholder 5">
            <a:extLst>
              <a:ext uri="{FF2B5EF4-FFF2-40B4-BE49-F238E27FC236}">
                <a16:creationId xmlns:a16="http://schemas.microsoft.com/office/drawing/2014/main" id="{65CE4C6A-0097-999F-B957-71898A544CA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324D46-8C72-BC86-8797-E1D3E67A1345}"/>
              </a:ext>
            </a:extLst>
          </p:cNvPr>
          <p:cNvSpPr>
            <a:spLocks noGrp="1"/>
          </p:cNvSpPr>
          <p:nvPr>
            <p:ph type="sldNum" sz="quarter" idx="12"/>
          </p:nvPr>
        </p:nvSpPr>
        <p:spPr/>
        <p:txBody>
          <a:bodyPr/>
          <a:lstStyle/>
          <a:p>
            <a:fld id="{F1EA3857-93A1-49E0-8BDC-3DF93FF36BA2}" type="slidenum">
              <a:rPr lang="en-GB" smtClean="0"/>
              <a:t>‹#›</a:t>
            </a:fld>
            <a:endParaRPr lang="en-GB"/>
          </a:p>
        </p:txBody>
      </p:sp>
    </p:spTree>
    <p:extLst>
      <p:ext uri="{BB962C8B-B14F-4D97-AF65-F5344CB8AC3E}">
        <p14:creationId xmlns:p14="http://schemas.microsoft.com/office/powerpoint/2010/main" val="2806709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71BBF-3924-2E59-23E2-DBB9BA1BEC7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7FC343E-992E-3F51-2004-C6DCD0A896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6EDC96-1942-449C-2137-2BDA6137FE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0C5FD41-5604-8482-D40A-91FBF70C9E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147039-B376-8953-A452-59A846873A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D5B72CC-B8C9-1555-24AF-4931E39B3B6B}"/>
              </a:ext>
            </a:extLst>
          </p:cNvPr>
          <p:cNvSpPr>
            <a:spLocks noGrp="1"/>
          </p:cNvSpPr>
          <p:nvPr>
            <p:ph type="dt" sz="half" idx="10"/>
          </p:nvPr>
        </p:nvSpPr>
        <p:spPr/>
        <p:txBody>
          <a:bodyPr/>
          <a:lstStyle/>
          <a:p>
            <a:fld id="{1B0C9528-5062-4957-B838-EFE680053509}" type="datetimeFigureOut">
              <a:rPr lang="en-GB" smtClean="0"/>
              <a:t>02/07/2024</a:t>
            </a:fld>
            <a:endParaRPr lang="en-GB"/>
          </a:p>
        </p:txBody>
      </p:sp>
      <p:sp>
        <p:nvSpPr>
          <p:cNvPr id="8" name="Footer Placeholder 7">
            <a:extLst>
              <a:ext uri="{FF2B5EF4-FFF2-40B4-BE49-F238E27FC236}">
                <a16:creationId xmlns:a16="http://schemas.microsoft.com/office/drawing/2014/main" id="{9F9EDD18-13A1-F9BD-A4CC-CCA1982269D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11041C9-DFD9-919D-9283-1CB1A39C7DF5}"/>
              </a:ext>
            </a:extLst>
          </p:cNvPr>
          <p:cNvSpPr>
            <a:spLocks noGrp="1"/>
          </p:cNvSpPr>
          <p:nvPr>
            <p:ph type="sldNum" sz="quarter" idx="12"/>
          </p:nvPr>
        </p:nvSpPr>
        <p:spPr/>
        <p:txBody>
          <a:bodyPr/>
          <a:lstStyle/>
          <a:p>
            <a:fld id="{F1EA3857-93A1-49E0-8BDC-3DF93FF36BA2}" type="slidenum">
              <a:rPr lang="en-GB" smtClean="0"/>
              <a:t>‹#›</a:t>
            </a:fld>
            <a:endParaRPr lang="en-GB"/>
          </a:p>
        </p:txBody>
      </p:sp>
    </p:spTree>
    <p:extLst>
      <p:ext uri="{BB962C8B-B14F-4D97-AF65-F5344CB8AC3E}">
        <p14:creationId xmlns:p14="http://schemas.microsoft.com/office/powerpoint/2010/main" val="2512846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6A756-BD80-2E2D-3734-21B5C47F6B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5F4FC59-88AC-C2CC-6DF8-3DFD5CF60DBC}"/>
              </a:ext>
            </a:extLst>
          </p:cNvPr>
          <p:cNvSpPr>
            <a:spLocks noGrp="1"/>
          </p:cNvSpPr>
          <p:nvPr>
            <p:ph type="dt" sz="half" idx="10"/>
          </p:nvPr>
        </p:nvSpPr>
        <p:spPr/>
        <p:txBody>
          <a:bodyPr/>
          <a:lstStyle/>
          <a:p>
            <a:fld id="{1B0C9528-5062-4957-B838-EFE680053509}" type="datetimeFigureOut">
              <a:rPr lang="en-GB" smtClean="0"/>
              <a:t>02/07/2024</a:t>
            </a:fld>
            <a:endParaRPr lang="en-GB"/>
          </a:p>
        </p:txBody>
      </p:sp>
      <p:sp>
        <p:nvSpPr>
          <p:cNvPr id="4" name="Footer Placeholder 3">
            <a:extLst>
              <a:ext uri="{FF2B5EF4-FFF2-40B4-BE49-F238E27FC236}">
                <a16:creationId xmlns:a16="http://schemas.microsoft.com/office/drawing/2014/main" id="{BDAD6A71-9714-126D-52DF-91C72FBAAB9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0E78CFD-1F03-A72A-4A03-7C0A12DD2211}"/>
              </a:ext>
            </a:extLst>
          </p:cNvPr>
          <p:cNvSpPr>
            <a:spLocks noGrp="1"/>
          </p:cNvSpPr>
          <p:nvPr>
            <p:ph type="sldNum" sz="quarter" idx="12"/>
          </p:nvPr>
        </p:nvSpPr>
        <p:spPr/>
        <p:txBody>
          <a:bodyPr/>
          <a:lstStyle/>
          <a:p>
            <a:fld id="{F1EA3857-93A1-49E0-8BDC-3DF93FF36BA2}" type="slidenum">
              <a:rPr lang="en-GB" smtClean="0"/>
              <a:t>‹#›</a:t>
            </a:fld>
            <a:endParaRPr lang="en-GB"/>
          </a:p>
        </p:txBody>
      </p:sp>
    </p:spTree>
    <p:extLst>
      <p:ext uri="{BB962C8B-B14F-4D97-AF65-F5344CB8AC3E}">
        <p14:creationId xmlns:p14="http://schemas.microsoft.com/office/powerpoint/2010/main" val="662878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064F74-85B7-70B2-3530-1D00155BEE4D}"/>
              </a:ext>
            </a:extLst>
          </p:cNvPr>
          <p:cNvSpPr>
            <a:spLocks noGrp="1"/>
          </p:cNvSpPr>
          <p:nvPr>
            <p:ph type="dt" sz="half" idx="10"/>
          </p:nvPr>
        </p:nvSpPr>
        <p:spPr/>
        <p:txBody>
          <a:bodyPr/>
          <a:lstStyle/>
          <a:p>
            <a:fld id="{1B0C9528-5062-4957-B838-EFE680053509}" type="datetimeFigureOut">
              <a:rPr lang="en-GB" smtClean="0"/>
              <a:t>02/07/2024</a:t>
            </a:fld>
            <a:endParaRPr lang="en-GB"/>
          </a:p>
        </p:txBody>
      </p:sp>
      <p:sp>
        <p:nvSpPr>
          <p:cNvPr id="3" name="Footer Placeholder 2">
            <a:extLst>
              <a:ext uri="{FF2B5EF4-FFF2-40B4-BE49-F238E27FC236}">
                <a16:creationId xmlns:a16="http://schemas.microsoft.com/office/drawing/2014/main" id="{E1AD40FD-579A-6949-CAFB-4A2C172267C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657C6AA-B318-9020-7417-D33B6A9567A2}"/>
              </a:ext>
            </a:extLst>
          </p:cNvPr>
          <p:cNvSpPr>
            <a:spLocks noGrp="1"/>
          </p:cNvSpPr>
          <p:nvPr>
            <p:ph type="sldNum" sz="quarter" idx="12"/>
          </p:nvPr>
        </p:nvSpPr>
        <p:spPr/>
        <p:txBody>
          <a:bodyPr/>
          <a:lstStyle/>
          <a:p>
            <a:fld id="{F1EA3857-93A1-49E0-8BDC-3DF93FF36BA2}" type="slidenum">
              <a:rPr lang="en-GB" smtClean="0"/>
              <a:t>‹#›</a:t>
            </a:fld>
            <a:endParaRPr lang="en-GB"/>
          </a:p>
        </p:txBody>
      </p:sp>
    </p:spTree>
    <p:extLst>
      <p:ext uri="{BB962C8B-B14F-4D97-AF65-F5344CB8AC3E}">
        <p14:creationId xmlns:p14="http://schemas.microsoft.com/office/powerpoint/2010/main" val="1971282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B31A2-5E78-BA55-A01F-5A120A1C18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66508FB-E26D-4C85-4004-9378F90BD9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06BB1D3-E5C0-A82D-391E-616F66586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A5FD6E-6693-767D-3BFA-3E56ED3C9A55}"/>
              </a:ext>
            </a:extLst>
          </p:cNvPr>
          <p:cNvSpPr>
            <a:spLocks noGrp="1"/>
          </p:cNvSpPr>
          <p:nvPr>
            <p:ph type="dt" sz="half" idx="10"/>
          </p:nvPr>
        </p:nvSpPr>
        <p:spPr/>
        <p:txBody>
          <a:bodyPr/>
          <a:lstStyle/>
          <a:p>
            <a:fld id="{1B0C9528-5062-4957-B838-EFE680053509}" type="datetimeFigureOut">
              <a:rPr lang="en-GB" smtClean="0"/>
              <a:t>02/07/2024</a:t>
            </a:fld>
            <a:endParaRPr lang="en-GB"/>
          </a:p>
        </p:txBody>
      </p:sp>
      <p:sp>
        <p:nvSpPr>
          <p:cNvPr id="6" name="Footer Placeholder 5">
            <a:extLst>
              <a:ext uri="{FF2B5EF4-FFF2-40B4-BE49-F238E27FC236}">
                <a16:creationId xmlns:a16="http://schemas.microsoft.com/office/drawing/2014/main" id="{F4E7FB26-A808-43F7-6CAC-78FAAF64EF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69F7E6-AAE0-18F5-F65F-7A66EDF3C44C}"/>
              </a:ext>
            </a:extLst>
          </p:cNvPr>
          <p:cNvSpPr>
            <a:spLocks noGrp="1"/>
          </p:cNvSpPr>
          <p:nvPr>
            <p:ph type="sldNum" sz="quarter" idx="12"/>
          </p:nvPr>
        </p:nvSpPr>
        <p:spPr/>
        <p:txBody>
          <a:bodyPr/>
          <a:lstStyle/>
          <a:p>
            <a:fld id="{F1EA3857-93A1-49E0-8BDC-3DF93FF36BA2}" type="slidenum">
              <a:rPr lang="en-GB" smtClean="0"/>
              <a:t>‹#›</a:t>
            </a:fld>
            <a:endParaRPr lang="en-GB"/>
          </a:p>
        </p:txBody>
      </p:sp>
    </p:spTree>
    <p:extLst>
      <p:ext uri="{BB962C8B-B14F-4D97-AF65-F5344CB8AC3E}">
        <p14:creationId xmlns:p14="http://schemas.microsoft.com/office/powerpoint/2010/main" val="448940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D898F-9114-9E8A-BC1C-4CE6B2D2F0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DC64412-68AE-EC8A-BF4E-7A62D29D88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A6BFB15-6F11-CB45-1FA3-15C2C12A1A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BAF7FA-CD69-CDA6-B83D-97BCED636C57}"/>
              </a:ext>
            </a:extLst>
          </p:cNvPr>
          <p:cNvSpPr>
            <a:spLocks noGrp="1"/>
          </p:cNvSpPr>
          <p:nvPr>
            <p:ph type="dt" sz="half" idx="10"/>
          </p:nvPr>
        </p:nvSpPr>
        <p:spPr/>
        <p:txBody>
          <a:bodyPr/>
          <a:lstStyle/>
          <a:p>
            <a:fld id="{1B0C9528-5062-4957-B838-EFE680053509}" type="datetimeFigureOut">
              <a:rPr lang="en-GB" smtClean="0"/>
              <a:t>02/07/2024</a:t>
            </a:fld>
            <a:endParaRPr lang="en-GB"/>
          </a:p>
        </p:txBody>
      </p:sp>
      <p:sp>
        <p:nvSpPr>
          <p:cNvPr id="6" name="Footer Placeholder 5">
            <a:extLst>
              <a:ext uri="{FF2B5EF4-FFF2-40B4-BE49-F238E27FC236}">
                <a16:creationId xmlns:a16="http://schemas.microsoft.com/office/drawing/2014/main" id="{B294F4B4-5532-1051-3C05-0A73E277F8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294601-8817-8B80-FDE7-83EC27D22D78}"/>
              </a:ext>
            </a:extLst>
          </p:cNvPr>
          <p:cNvSpPr>
            <a:spLocks noGrp="1"/>
          </p:cNvSpPr>
          <p:nvPr>
            <p:ph type="sldNum" sz="quarter" idx="12"/>
          </p:nvPr>
        </p:nvSpPr>
        <p:spPr/>
        <p:txBody>
          <a:bodyPr/>
          <a:lstStyle/>
          <a:p>
            <a:fld id="{F1EA3857-93A1-49E0-8BDC-3DF93FF36BA2}" type="slidenum">
              <a:rPr lang="en-GB" smtClean="0"/>
              <a:t>‹#›</a:t>
            </a:fld>
            <a:endParaRPr lang="en-GB"/>
          </a:p>
        </p:txBody>
      </p:sp>
    </p:spTree>
    <p:extLst>
      <p:ext uri="{BB962C8B-B14F-4D97-AF65-F5344CB8AC3E}">
        <p14:creationId xmlns:p14="http://schemas.microsoft.com/office/powerpoint/2010/main" val="2481531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660E9A-3D8A-6A06-F60E-CE94B12921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67F85EB-40FA-CA3C-89A4-0C78491E84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2CAD127-FD5C-228B-04C6-15BBD2D90E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B0C9528-5062-4957-B838-EFE680053509}" type="datetimeFigureOut">
              <a:rPr lang="en-GB" smtClean="0"/>
              <a:t>02/07/2024</a:t>
            </a:fld>
            <a:endParaRPr lang="en-GB"/>
          </a:p>
        </p:txBody>
      </p:sp>
      <p:sp>
        <p:nvSpPr>
          <p:cNvPr id="5" name="Footer Placeholder 4">
            <a:extLst>
              <a:ext uri="{FF2B5EF4-FFF2-40B4-BE49-F238E27FC236}">
                <a16:creationId xmlns:a16="http://schemas.microsoft.com/office/drawing/2014/main" id="{F4F6AF7A-0E32-710C-71D7-37611D8A71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1BB6D1CC-6CF7-AB8E-4B81-4319591B3F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1EA3857-93A1-49E0-8BDC-3DF93FF36BA2}" type="slidenum">
              <a:rPr lang="en-GB" smtClean="0"/>
              <a:t>‹#›</a:t>
            </a:fld>
            <a:endParaRPr lang="en-GB"/>
          </a:p>
        </p:txBody>
      </p:sp>
    </p:spTree>
    <p:extLst>
      <p:ext uri="{BB962C8B-B14F-4D97-AF65-F5344CB8AC3E}">
        <p14:creationId xmlns:p14="http://schemas.microsoft.com/office/powerpoint/2010/main" val="3374348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3B6D364-CCBA-DE32-9479-BE553563A8FB}"/>
              </a:ext>
            </a:extLst>
          </p:cNvPr>
          <p:cNvSpPr>
            <a:spLocks noGrp="1"/>
          </p:cNvSpPr>
          <p:nvPr>
            <p:ph type="ctrTitle"/>
          </p:nvPr>
        </p:nvSpPr>
        <p:spPr>
          <a:xfrm>
            <a:off x="4038600" y="1939159"/>
            <a:ext cx="7644627" cy="2751086"/>
          </a:xfrm>
        </p:spPr>
        <p:txBody>
          <a:bodyPr>
            <a:normAutofit/>
          </a:bodyPr>
          <a:lstStyle/>
          <a:p>
            <a:pPr algn="r"/>
            <a:r>
              <a:rPr lang="en-GB" dirty="0"/>
              <a:t>2024 closure of scallop grounds in Area 7d</a:t>
            </a:r>
            <a:endParaRPr lang="en-GB"/>
          </a:p>
        </p:txBody>
      </p:sp>
      <p:sp>
        <p:nvSpPr>
          <p:cNvPr id="3" name="Subtitle 2">
            <a:extLst>
              <a:ext uri="{FF2B5EF4-FFF2-40B4-BE49-F238E27FC236}">
                <a16:creationId xmlns:a16="http://schemas.microsoft.com/office/drawing/2014/main" id="{079D4698-589D-2228-956E-B4CD3F052C17}"/>
              </a:ext>
            </a:extLst>
          </p:cNvPr>
          <p:cNvSpPr>
            <a:spLocks noGrp="1"/>
          </p:cNvSpPr>
          <p:nvPr>
            <p:ph type="subTitle" idx="1"/>
          </p:nvPr>
        </p:nvSpPr>
        <p:spPr>
          <a:xfrm>
            <a:off x="4038600" y="4782320"/>
            <a:ext cx="7644627" cy="1329443"/>
          </a:xfrm>
        </p:spPr>
        <p:txBody>
          <a:bodyPr>
            <a:normAutofit/>
          </a:bodyPr>
          <a:lstStyle/>
          <a:p>
            <a:pPr algn="r"/>
            <a:r>
              <a:rPr lang="en-GB" sz="1500"/>
              <a:t>FMAC Scallop sub-group</a:t>
            </a:r>
          </a:p>
          <a:p>
            <a:pPr algn="r"/>
            <a:r>
              <a:rPr lang="en-GB" sz="1500"/>
              <a:t>3 July 2024</a:t>
            </a:r>
          </a:p>
          <a:p>
            <a:pPr algn="r"/>
            <a:r>
              <a:rPr lang="en-GB" sz="1500"/>
              <a:t>Andrew Brown</a:t>
            </a:r>
          </a:p>
          <a:p>
            <a:pPr algn="r"/>
            <a:r>
              <a:rPr lang="en-GB" sz="1500"/>
              <a:t>Macduff Shellfish</a:t>
            </a:r>
          </a:p>
        </p:txBody>
      </p:sp>
    </p:spTree>
    <p:extLst>
      <p:ext uri="{BB962C8B-B14F-4D97-AF65-F5344CB8AC3E}">
        <p14:creationId xmlns:p14="http://schemas.microsoft.com/office/powerpoint/2010/main" val="928079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927FDB-D9E6-FA5B-B137-172D13FC2A24}"/>
              </a:ext>
            </a:extLst>
          </p:cNvPr>
          <p:cNvSpPr>
            <a:spLocks noGrp="1"/>
          </p:cNvSpPr>
          <p:nvPr>
            <p:ph type="title"/>
          </p:nvPr>
        </p:nvSpPr>
        <p:spPr>
          <a:xfrm>
            <a:off x="640080" y="325369"/>
            <a:ext cx="4368602" cy="1056681"/>
          </a:xfrm>
        </p:spPr>
        <p:txBody>
          <a:bodyPr anchor="b">
            <a:normAutofit/>
          </a:bodyPr>
          <a:lstStyle/>
          <a:p>
            <a:r>
              <a:rPr lang="en-GB" sz="3200" dirty="0"/>
              <a:t>EU and UK closures in area 7d</a:t>
            </a:r>
          </a:p>
        </p:txBody>
      </p:sp>
      <p:sp>
        <p:nvSpPr>
          <p:cNvPr id="14"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57952D37-8FEC-8739-D646-8E3DDBD391EE}"/>
              </a:ext>
            </a:extLst>
          </p:cNvPr>
          <p:cNvPicPr>
            <a:picLocks noGrp="1" noChangeAspect="1"/>
          </p:cNvPicPr>
          <p:nvPr>
            <p:ph idx="1"/>
          </p:nvPr>
        </p:nvPicPr>
        <p:blipFill>
          <a:blip r:embed="rId2"/>
          <a:stretch>
            <a:fillRect/>
          </a:stretch>
        </p:blipFill>
        <p:spPr>
          <a:xfrm>
            <a:off x="318490" y="3429000"/>
            <a:ext cx="6485081" cy="1674220"/>
          </a:xfrm>
        </p:spPr>
      </p:pic>
      <p:pic>
        <p:nvPicPr>
          <p:cNvPr id="5" name="Content Placeholder 4">
            <a:extLst>
              <a:ext uri="{FF2B5EF4-FFF2-40B4-BE49-F238E27FC236}">
                <a16:creationId xmlns:a16="http://schemas.microsoft.com/office/drawing/2014/main" id="{291D63FE-AFF0-7E4A-34FE-D0BC962A283A}"/>
              </a:ext>
            </a:extLst>
          </p:cNvPr>
          <p:cNvPicPr>
            <a:picLocks noChangeAspect="1"/>
          </p:cNvPicPr>
          <p:nvPr/>
        </p:nvPicPr>
        <p:blipFill rotWithShape="1">
          <a:blip r:embed="rId3"/>
          <a:srcRect t="9942" r="1" b="8307"/>
          <a:stretch/>
        </p:blipFill>
        <p:spPr>
          <a:xfrm>
            <a:off x="6481952" y="582603"/>
            <a:ext cx="5710048" cy="5692794"/>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881430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1F04F-11A8-F889-33C4-B5917E1E77B0}"/>
              </a:ext>
            </a:extLst>
          </p:cNvPr>
          <p:cNvSpPr>
            <a:spLocks noGrp="1"/>
          </p:cNvSpPr>
          <p:nvPr>
            <p:ph type="title"/>
          </p:nvPr>
        </p:nvSpPr>
        <p:spPr/>
        <p:txBody>
          <a:bodyPr/>
          <a:lstStyle/>
          <a:p>
            <a:r>
              <a:rPr lang="en-GB" dirty="0"/>
              <a:t>Timeline</a:t>
            </a:r>
          </a:p>
        </p:txBody>
      </p:sp>
      <p:graphicFrame>
        <p:nvGraphicFramePr>
          <p:cNvPr id="5" name="Content Placeholder 2">
            <a:extLst>
              <a:ext uri="{FF2B5EF4-FFF2-40B4-BE49-F238E27FC236}">
                <a16:creationId xmlns:a16="http://schemas.microsoft.com/office/drawing/2014/main" id="{C8760909-58B7-9F49-423B-03B594E434E4}"/>
              </a:ext>
            </a:extLst>
          </p:cNvPr>
          <p:cNvGraphicFramePr>
            <a:graphicFrameLocks noGrp="1"/>
          </p:cNvGraphicFramePr>
          <p:nvPr>
            <p:ph idx="1"/>
            <p:extLst>
              <p:ext uri="{D42A27DB-BD31-4B8C-83A1-F6EECF244321}">
                <p14:modId xmlns:p14="http://schemas.microsoft.com/office/powerpoint/2010/main" val="3308724506"/>
              </p:ext>
            </p:extLst>
          </p:nvPr>
        </p:nvGraphicFramePr>
        <p:xfrm>
          <a:off x="838200" y="1825625"/>
          <a:ext cx="8817429"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049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C1EE25F7-A6AE-A761-2C25-E30B4CDA2B5D}"/>
              </a:ext>
            </a:extLst>
          </p:cNvPr>
          <p:cNvSpPr>
            <a:spLocks noGrp="1"/>
          </p:cNvSpPr>
          <p:nvPr>
            <p:ph type="title"/>
          </p:nvPr>
        </p:nvSpPr>
        <p:spPr>
          <a:xfrm>
            <a:off x="838200" y="643467"/>
            <a:ext cx="2951205" cy="5571066"/>
          </a:xfrm>
        </p:spPr>
        <p:txBody>
          <a:bodyPr>
            <a:normAutofit/>
          </a:bodyPr>
          <a:lstStyle/>
          <a:p>
            <a:r>
              <a:rPr lang="en-GB" sz="4100">
                <a:solidFill>
                  <a:srgbClr val="FFFFFF"/>
                </a:solidFill>
              </a:rPr>
              <a:t>MMO Justifications (and counter-arguments)</a:t>
            </a:r>
          </a:p>
        </p:txBody>
      </p:sp>
      <p:graphicFrame>
        <p:nvGraphicFramePr>
          <p:cNvPr id="5" name="Content Placeholder 2">
            <a:extLst>
              <a:ext uri="{FF2B5EF4-FFF2-40B4-BE49-F238E27FC236}">
                <a16:creationId xmlns:a16="http://schemas.microsoft.com/office/drawing/2014/main" id="{A6E96B8E-C6CB-8C43-0BC6-34AEB1E32AE6}"/>
              </a:ext>
            </a:extLst>
          </p:cNvPr>
          <p:cNvGraphicFramePr>
            <a:graphicFrameLocks noGrp="1"/>
          </p:cNvGraphicFramePr>
          <p:nvPr>
            <p:ph idx="1"/>
            <p:extLst>
              <p:ext uri="{D42A27DB-BD31-4B8C-83A1-F6EECF244321}">
                <p14:modId xmlns:p14="http://schemas.microsoft.com/office/powerpoint/2010/main" val="1826124424"/>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7082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82A7A518-21B2-63FB-08F2-AB726E2F4B9B}"/>
              </a:ext>
            </a:extLst>
          </p:cNvPr>
          <p:cNvSpPr>
            <a:spLocks noGrp="1"/>
          </p:cNvSpPr>
          <p:nvPr>
            <p:ph type="title"/>
          </p:nvPr>
        </p:nvSpPr>
        <p:spPr>
          <a:xfrm>
            <a:off x="838200" y="643467"/>
            <a:ext cx="2951205" cy="5571066"/>
          </a:xfrm>
        </p:spPr>
        <p:txBody>
          <a:bodyPr>
            <a:normAutofit/>
          </a:bodyPr>
          <a:lstStyle/>
          <a:p>
            <a:r>
              <a:rPr lang="en-GB">
                <a:solidFill>
                  <a:srgbClr val="FFFFFF"/>
                </a:solidFill>
              </a:rPr>
              <a:t>Industry anger</a:t>
            </a:r>
          </a:p>
        </p:txBody>
      </p:sp>
      <p:graphicFrame>
        <p:nvGraphicFramePr>
          <p:cNvPr id="5" name="Content Placeholder 2">
            <a:extLst>
              <a:ext uri="{FF2B5EF4-FFF2-40B4-BE49-F238E27FC236}">
                <a16:creationId xmlns:a16="http://schemas.microsoft.com/office/drawing/2014/main" id="{C113ABB3-0B2F-670F-65D3-DC953E2A0C99}"/>
              </a:ext>
            </a:extLst>
          </p:cNvPr>
          <p:cNvGraphicFramePr>
            <a:graphicFrameLocks noGrp="1"/>
          </p:cNvGraphicFramePr>
          <p:nvPr>
            <p:ph idx="1"/>
            <p:extLst>
              <p:ext uri="{D42A27DB-BD31-4B8C-83A1-F6EECF244321}">
                <p14:modId xmlns:p14="http://schemas.microsoft.com/office/powerpoint/2010/main" val="884744528"/>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448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E5B5A429-52E3-2B6C-DC16-0846A6A59BEE}"/>
              </a:ext>
            </a:extLst>
          </p:cNvPr>
          <p:cNvSpPr>
            <a:spLocks noGrp="1"/>
          </p:cNvSpPr>
          <p:nvPr>
            <p:ph type="title"/>
          </p:nvPr>
        </p:nvSpPr>
        <p:spPr>
          <a:xfrm>
            <a:off x="838200" y="643467"/>
            <a:ext cx="2951205" cy="5571066"/>
          </a:xfrm>
        </p:spPr>
        <p:txBody>
          <a:bodyPr>
            <a:normAutofit/>
          </a:bodyPr>
          <a:lstStyle/>
          <a:p>
            <a:r>
              <a:rPr lang="en-GB">
                <a:solidFill>
                  <a:srgbClr val="FFFFFF"/>
                </a:solidFill>
              </a:rPr>
              <a:t>7d closures in 2025?</a:t>
            </a:r>
          </a:p>
        </p:txBody>
      </p:sp>
      <p:graphicFrame>
        <p:nvGraphicFramePr>
          <p:cNvPr id="5" name="Content Placeholder 2">
            <a:extLst>
              <a:ext uri="{FF2B5EF4-FFF2-40B4-BE49-F238E27FC236}">
                <a16:creationId xmlns:a16="http://schemas.microsoft.com/office/drawing/2014/main" id="{FBEADB86-DDDA-1520-176E-B3311DDDE55B}"/>
              </a:ext>
            </a:extLst>
          </p:cNvPr>
          <p:cNvGraphicFramePr>
            <a:graphicFrameLocks noGrp="1"/>
          </p:cNvGraphicFramePr>
          <p:nvPr>
            <p:ph idx="1"/>
            <p:extLst>
              <p:ext uri="{D42A27DB-BD31-4B8C-83A1-F6EECF244321}">
                <p14:modId xmlns:p14="http://schemas.microsoft.com/office/powerpoint/2010/main" val="1707923074"/>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8713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782</TotalTime>
  <Words>341</Words>
  <Application>Microsoft Office PowerPoint</Application>
  <PresentationFormat>Widescreen</PresentationFormat>
  <Paragraphs>35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Aptos</vt:lpstr>
      <vt:lpstr>Aptos Display</vt:lpstr>
      <vt:lpstr>Arial</vt:lpstr>
      <vt:lpstr>Calibri</vt:lpstr>
      <vt:lpstr>Office Theme</vt:lpstr>
      <vt:lpstr>2024 closure of scallop grounds in Area 7d</vt:lpstr>
      <vt:lpstr>EU and UK closures in area 7d</vt:lpstr>
      <vt:lpstr>Timeline</vt:lpstr>
      <vt:lpstr>MMO Justifications (and counter-arguments)</vt:lpstr>
      <vt:lpstr>Industry anger</vt:lpstr>
      <vt:lpstr>7d closures in 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Andrew Brown</dc:creator>
  <cp:lastModifiedBy>Andrew Brown</cp:lastModifiedBy>
  <cp:revision>1</cp:revision>
  <dcterms:created xsi:type="dcterms:W3CDTF">2024-07-01T10:40:57Z</dcterms:created>
  <dcterms:modified xsi:type="dcterms:W3CDTF">2024-07-02T12:44:33Z</dcterms:modified>
</cp:coreProperties>
</file>